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0" r:id="rId3"/>
  </p:sldMasterIdLst>
  <p:notesMasterIdLst>
    <p:notesMasterId r:id="rId14"/>
  </p:notesMasterIdLst>
  <p:sldIdLst>
    <p:sldId id="281" r:id="rId4"/>
    <p:sldId id="256" r:id="rId5"/>
    <p:sldId id="274" r:id="rId6"/>
    <p:sldId id="291" r:id="rId7"/>
    <p:sldId id="257" r:id="rId8"/>
    <p:sldId id="272" r:id="rId9"/>
    <p:sldId id="273" r:id="rId10"/>
    <p:sldId id="259" r:id="rId11"/>
    <p:sldId id="261" r:id="rId12"/>
    <p:sldId id="282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A91635-7B09-4A13-A242-3BFCAF865D37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DB3FC5-A905-44DF-8A3D-100C1478CC8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71773-5A0B-472D-BACC-ADA20FE383F6}" type="slidenum">
              <a:rPr lang="zh-CN" altLang="en-US" smtClean="0">
                <a:solidFill>
                  <a:prstClr val="black"/>
                </a:solidFill>
                <a:ea typeface="SimSun" panose="02010600030101010101" pitchFamily="2" charset="-122"/>
              </a:rPr>
              <a:t>1</a:t>
            </a:fld>
            <a:endParaRPr lang="zh-CN" altLang="en-US">
              <a:solidFill>
                <a:prstClr val="black"/>
              </a:solidFill>
              <a:ea typeface="SimSun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56323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6324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87AA706-8809-4A3D-A259-45BA4E60113B}" type="slidenum">
              <a:rPr lang="zh-CN" altLang="en-US">
                <a:solidFill>
                  <a:srgbClr val="000000"/>
                </a:solidFill>
                <a:ea typeface="SimSun" panose="02010600030101010101" pitchFamily="2" charset="-122"/>
              </a:rPr>
              <a:t>10</a:t>
            </a:fld>
            <a:endParaRPr lang="zh-CN" altLang="en-US">
              <a:solidFill>
                <a:srgbClr val="000000"/>
              </a:solidFill>
              <a:ea typeface="SimSun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rgbClr val="FFFFFF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-679074">
            <a:off x="7424170" y="1480855"/>
            <a:ext cx="265609" cy="465971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2389031" y="-245841"/>
            <a:ext cx="971249" cy="131150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2519519" y="126579"/>
            <a:ext cx="419672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 rot="8336996">
            <a:off x="4243139" y="-29632"/>
            <a:ext cx="467049" cy="630667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 rot="3778801">
            <a:off x="8116058" y="5089841"/>
            <a:ext cx="580177" cy="78321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 rot="6668499">
            <a:off x="5293109" y="5028249"/>
            <a:ext cx="892234" cy="88372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 rot="-3835491">
            <a:off x="5235980" y="5268435"/>
            <a:ext cx="467040" cy="56437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 rot="-6648350">
            <a:off x="8451648" y="839618"/>
            <a:ext cx="922830" cy="101030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 rot="-2488733">
            <a:off x="6365042" y="3249789"/>
            <a:ext cx="993792" cy="98421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6617182" y="5711659"/>
            <a:ext cx="971249" cy="131150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ctrTitle"/>
          </p:nvPr>
        </p:nvSpPr>
        <p:spPr>
          <a:xfrm>
            <a:off x="1676400" y="1883133"/>
            <a:ext cx="4637700" cy="309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1" name="Google Shape;21;p2"/>
          <p:cNvSpPr/>
          <p:nvPr/>
        </p:nvSpPr>
        <p:spPr>
          <a:xfrm rot="-10736906">
            <a:off x="8409587" y="3167615"/>
            <a:ext cx="825227" cy="99705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"/>
          <p:cNvSpPr/>
          <p:nvPr/>
        </p:nvSpPr>
        <p:spPr>
          <a:xfrm rot="-9528265">
            <a:off x="8474419" y="3644046"/>
            <a:ext cx="419693" cy="566721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2"/>
          <p:cNvSpPr/>
          <p:nvPr/>
        </p:nvSpPr>
        <p:spPr>
          <a:xfrm>
            <a:off x="873524" y="465468"/>
            <a:ext cx="467067" cy="637560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"/>
          <p:cNvSpPr/>
          <p:nvPr/>
        </p:nvSpPr>
        <p:spPr>
          <a:xfrm>
            <a:off x="5760012" y="212718"/>
            <a:ext cx="971255" cy="1349313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2"/>
          <p:cNvSpPr/>
          <p:nvPr/>
        </p:nvSpPr>
        <p:spPr>
          <a:xfrm rot="3741321">
            <a:off x="5765602" y="-122842"/>
            <a:ext cx="547361" cy="747164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2"/>
          <p:cNvSpPr/>
          <p:nvPr/>
        </p:nvSpPr>
        <p:spPr>
          <a:xfrm>
            <a:off x="-267953" y="1820665"/>
            <a:ext cx="1131662" cy="136728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2"/>
          <p:cNvSpPr/>
          <p:nvPr/>
        </p:nvSpPr>
        <p:spPr>
          <a:xfrm>
            <a:off x="331131" y="2734913"/>
            <a:ext cx="419672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2"/>
          <p:cNvSpPr/>
          <p:nvPr/>
        </p:nvSpPr>
        <p:spPr>
          <a:xfrm rot="10592599">
            <a:off x="3091737" y="5939930"/>
            <a:ext cx="1090400" cy="1079975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2"/>
          <p:cNvSpPr/>
          <p:nvPr/>
        </p:nvSpPr>
        <p:spPr>
          <a:xfrm rot="-7924870">
            <a:off x="339964" y="4043907"/>
            <a:ext cx="841224" cy="83319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2"/>
          <p:cNvSpPr/>
          <p:nvPr/>
        </p:nvSpPr>
        <p:spPr>
          <a:xfrm rot="-1232320">
            <a:off x="908097" y="3882976"/>
            <a:ext cx="341366" cy="4659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2"/>
          <p:cNvSpPr/>
          <p:nvPr/>
        </p:nvSpPr>
        <p:spPr>
          <a:xfrm rot="5969070">
            <a:off x="976108" y="5810306"/>
            <a:ext cx="825137" cy="1114201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2"/>
          <p:cNvSpPr/>
          <p:nvPr/>
        </p:nvSpPr>
        <p:spPr>
          <a:xfrm rot="1319022">
            <a:off x="-115268" y="1857694"/>
            <a:ext cx="747678" cy="1561289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2"/>
          <p:cNvSpPr/>
          <p:nvPr/>
        </p:nvSpPr>
        <p:spPr>
          <a:xfrm>
            <a:off x="2220874" y="-283199"/>
            <a:ext cx="1016948" cy="1386221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2"/>
          <p:cNvSpPr/>
          <p:nvPr/>
        </p:nvSpPr>
        <p:spPr>
          <a:xfrm rot="-10076712">
            <a:off x="8276017" y="3267535"/>
            <a:ext cx="930331" cy="928907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2"/>
          <p:cNvSpPr/>
          <p:nvPr/>
        </p:nvSpPr>
        <p:spPr>
          <a:xfrm rot="-9290225">
            <a:off x="5567287" y="320277"/>
            <a:ext cx="943922" cy="1383952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2"/>
          <p:cNvSpPr/>
          <p:nvPr/>
        </p:nvSpPr>
        <p:spPr>
          <a:xfrm rot="831654">
            <a:off x="2857172" y="5545543"/>
            <a:ext cx="1190515" cy="142514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2"/>
          <p:cNvSpPr/>
          <p:nvPr/>
        </p:nvSpPr>
        <p:spPr>
          <a:xfrm rot="-1232584">
            <a:off x="956194" y="4103422"/>
            <a:ext cx="267636" cy="385005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2"/>
          <p:cNvSpPr/>
          <p:nvPr/>
        </p:nvSpPr>
        <p:spPr>
          <a:xfrm rot="-2062504">
            <a:off x="499387" y="3776933"/>
            <a:ext cx="348730" cy="1191639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2"/>
          <p:cNvSpPr/>
          <p:nvPr/>
        </p:nvSpPr>
        <p:spPr>
          <a:xfrm>
            <a:off x="734338" y="536423"/>
            <a:ext cx="556340" cy="566627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2"/>
          <p:cNvSpPr/>
          <p:nvPr/>
        </p:nvSpPr>
        <p:spPr>
          <a:xfrm rot="-7406387">
            <a:off x="1005079" y="5900505"/>
            <a:ext cx="609879" cy="1250032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2"/>
          <p:cNvSpPr/>
          <p:nvPr/>
        </p:nvSpPr>
        <p:spPr>
          <a:xfrm>
            <a:off x="6461285" y="5878319"/>
            <a:ext cx="953706" cy="1144039"/>
          </a:xfrm>
          <a:custGeom>
            <a:avLst/>
            <a:gdLst/>
            <a:ahLst/>
            <a:cxnLst/>
            <a:rect l="l" t="t" r="r" b="b"/>
            <a:pathLst>
              <a:path w="35137" h="31612" extrusionOk="0">
                <a:moveTo>
                  <a:pt x="18405" y="3287"/>
                </a:moveTo>
                <a:lnTo>
                  <a:pt x="18166" y="3347"/>
                </a:lnTo>
                <a:lnTo>
                  <a:pt x="18166" y="3407"/>
                </a:lnTo>
                <a:lnTo>
                  <a:pt x="18106" y="3466"/>
                </a:lnTo>
                <a:lnTo>
                  <a:pt x="18225" y="3646"/>
                </a:lnTo>
                <a:lnTo>
                  <a:pt x="18464" y="3944"/>
                </a:lnTo>
                <a:lnTo>
                  <a:pt x="18942" y="4183"/>
                </a:lnTo>
                <a:lnTo>
                  <a:pt x="19241" y="4423"/>
                </a:lnTo>
                <a:lnTo>
                  <a:pt x="19660" y="4781"/>
                </a:lnTo>
                <a:lnTo>
                  <a:pt x="19899" y="4901"/>
                </a:lnTo>
                <a:lnTo>
                  <a:pt x="20138" y="5020"/>
                </a:lnTo>
                <a:lnTo>
                  <a:pt x="20317" y="5020"/>
                </a:lnTo>
                <a:lnTo>
                  <a:pt x="20496" y="4960"/>
                </a:lnTo>
                <a:lnTo>
                  <a:pt x="20556" y="4781"/>
                </a:lnTo>
                <a:lnTo>
                  <a:pt x="20556" y="4542"/>
                </a:lnTo>
                <a:lnTo>
                  <a:pt x="20436" y="4363"/>
                </a:lnTo>
                <a:lnTo>
                  <a:pt x="20257" y="4183"/>
                </a:lnTo>
                <a:lnTo>
                  <a:pt x="19839" y="3825"/>
                </a:lnTo>
                <a:lnTo>
                  <a:pt x="19540" y="3646"/>
                </a:lnTo>
                <a:lnTo>
                  <a:pt x="19062" y="3407"/>
                </a:lnTo>
                <a:lnTo>
                  <a:pt x="18703" y="3347"/>
                </a:lnTo>
                <a:lnTo>
                  <a:pt x="18405" y="3287"/>
                </a:lnTo>
                <a:close/>
                <a:moveTo>
                  <a:pt x="28384" y="5677"/>
                </a:moveTo>
                <a:lnTo>
                  <a:pt x="27009" y="5737"/>
                </a:lnTo>
                <a:lnTo>
                  <a:pt x="26053" y="5857"/>
                </a:lnTo>
                <a:lnTo>
                  <a:pt x="25575" y="5916"/>
                </a:lnTo>
                <a:lnTo>
                  <a:pt x="25277" y="5916"/>
                </a:lnTo>
                <a:lnTo>
                  <a:pt x="26053" y="6155"/>
                </a:lnTo>
                <a:lnTo>
                  <a:pt x="26770" y="6275"/>
                </a:lnTo>
                <a:lnTo>
                  <a:pt x="27547" y="6335"/>
                </a:lnTo>
                <a:lnTo>
                  <a:pt x="29041" y="6335"/>
                </a:lnTo>
                <a:lnTo>
                  <a:pt x="29400" y="6275"/>
                </a:lnTo>
                <a:lnTo>
                  <a:pt x="29579" y="6275"/>
                </a:lnTo>
                <a:lnTo>
                  <a:pt x="29639" y="6215"/>
                </a:lnTo>
                <a:lnTo>
                  <a:pt x="29758" y="6096"/>
                </a:lnTo>
                <a:lnTo>
                  <a:pt x="29878" y="5916"/>
                </a:lnTo>
                <a:lnTo>
                  <a:pt x="29878" y="5857"/>
                </a:lnTo>
                <a:lnTo>
                  <a:pt x="29878" y="5797"/>
                </a:lnTo>
                <a:lnTo>
                  <a:pt x="29818" y="5737"/>
                </a:lnTo>
                <a:lnTo>
                  <a:pt x="29698" y="5737"/>
                </a:lnTo>
                <a:lnTo>
                  <a:pt x="28384" y="5677"/>
                </a:lnTo>
                <a:close/>
                <a:moveTo>
                  <a:pt x="21512" y="4781"/>
                </a:moveTo>
                <a:lnTo>
                  <a:pt x="21213" y="4841"/>
                </a:lnTo>
                <a:lnTo>
                  <a:pt x="20914" y="4960"/>
                </a:lnTo>
                <a:lnTo>
                  <a:pt x="20675" y="5080"/>
                </a:lnTo>
                <a:lnTo>
                  <a:pt x="20496" y="5379"/>
                </a:lnTo>
                <a:lnTo>
                  <a:pt x="20377" y="5558"/>
                </a:lnTo>
                <a:lnTo>
                  <a:pt x="20436" y="5737"/>
                </a:lnTo>
                <a:lnTo>
                  <a:pt x="20556" y="5857"/>
                </a:lnTo>
                <a:lnTo>
                  <a:pt x="20914" y="6036"/>
                </a:lnTo>
                <a:lnTo>
                  <a:pt x="21333" y="6275"/>
                </a:lnTo>
                <a:lnTo>
                  <a:pt x="21631" y="6454"/>
                </a:lnTo>
                <a:lnTo>
                  <a:pt x="21870" y="6753"/>
                </a:lnTo>
                <a:lnTo>
                  <a:pt x="22109" y="6992"/>
                </a:lnTo>
                <a:lnTo>
                  <a:pt x="22408" y="7171"/>
                </a:lnTo>
                <a:lnTo>
                  <a:pt x="22647" y="7291"/>
                </a:lnTo>
                <a:lnTo>
                  <a:pt x="22946" y="7291"/>
                </a:lnTo>
                <a:lnTo>
                  <a:pt x="23305" y="7171"/>
                </a:lnTo>
                <a:lnTo>
                  <a:pt x="23663" y="6872"/>
                </a:lnTo>
                <a:lnTo>
                  <a:pt x="23842" y="6574"/>
                </a:lnTo>
                <a:lnTo>
                  <a:pt x="23962" y="6275"/>
                </a:lnTo>
                <a:lnTo>
                  <a:pt x="24022" y="5976"/>
                </a:lnTo>
                <a:lnTo>
                  <a:pt x="24022" y="5677"/>
                </a:lnTo>
                <a:lnTo>
                  <a:pt x="23902" y="5379"/>
                </a:lnTo>
                <a:lnTo>
                  <a:pt x="23663" y="5199"/>
                </a:lnTo>
                <a:lnTo>
                  <a:pt x="23424" y="5020"/>
                </a:lnTo>
                <a:lnTo>
                  <a:pt x="23066" y="4901"/>
                </a:lnTo>
                <a:lnTo>
                  <a:pt x="22528" y="4841"/>
                </a:lnTo>
                <a:lnTo>
                  <a:pt x="21870" y="4781"/>
                </a:lnTo>
                <a:close/>
                <a:moveTo>
                  <a:pt x="6573" y="7888"/>
                </a:moveTo>
                <a:lnTo>
                  <a:pt x="6334" y="7948"/>
                </a:lnTo>
                <a:lnTo>
                  <a:pt x="6215" y="8068"/>
                </a:lnTo>
                <a:lnTo>
                  <a:pt x="6095" y="8187"/>
                </a:lnTo>
                <a:lnTo>
                  <a:pt x="6035" y="8366"/>
                </a:lnTo>
                <a:lnTo>
                  <a:pt x="6035" y="8546"/>
                </a:lnTo>
                <a:lnTo>
                  <a:pt x="6095" y="8665"/>
                </a:lnTo>
                <a:lnTo>
                  <a:pt x="6215" y="8785"/>
                </a:lnTo>
                <a:lnTo>
                  <a:pt x="6334" y="8844"/>
                </a:lnTo>
                <a:lnTo>
                  <a:pt x="6573" y="8785"/>
                </a:lnTo>
                <a:lnTo>
                  <a:pt x="6693" y="8665"/>
                </a:lnTo>
                <a:lnTo>
                  <a:pt x="6812" y="8546"/>
                </a:lnTo>
                <a:lnTo>
                  <a:pt x="6872" y="8366"/>
                </a:lnTo>
                <a:lnTo>
                  <a:pt x="6872" y="8187"/>
                </a:lnTo>
                <a:lnTo>
                  <a:pt x="6812" y="8068"/>
                </a:lnTo>
                <a:lnTo>
                  <a:pt x="6693" y="7948"/>
                </a:lnTo>
                <a:lnTo>
                  <a:pt x="6573" y="7888"/>
                </a:lnTo>
                <a:close/>
                <a:moveTo>
                  <a:pt x="20974" y="6753"/>
                </a:moveTo>
                <a:lnTo>
                  <a:pt x="20436" y="6992"/>
                </a:lnTo>
                <a:lnTo>
                  <a:pt x="19600" y="7470"/>
                </a:lnTo>
                <a:lnTo>
                  <a:pt x="18584" y="8068"/>
                </a:lnTo>
                <a:lnTo>
                  <a:pt x="17508" y="8785"/>
                </a:lnTo>
                <a:lnTo>
                  <a:pt x="16552" y="9561"/>
                </a:lnTo>
                <a:lnTo>
                  <a:pt x="16134" y="9980"/>
                </a:lnTo>
                <a:lnTo>
                  <a:pt x="15835" y="10338"/>
                </a:lnTo>
                <a:lnTo>
                  <a:pt x="15596" y="10697"/>
                </a:lnTo>
                <a:lnTo>
                  <a:pt x="15477" y="10996"/>
                </a:lnTo>
                <a:lnTo>
                  <a:pt x="15477" y="11294"/>
                </a:lnTo>
                <a:lnTo>
                  <a:pt x="15536" y="11414"/>
                </a:lnTo>
                <a:lnTo>
                  <a:pt x="15596" y="11533"/>
                </a:lnTo>
                <a:lnTo>
                  <a:pt x="15716" y="11474"/>
                </a:lnTo>
                <a:lnTo>
                  <a:pt x="15895" y="11354"/>
                </a:lnTo>
                <a:lnTo>
                  <a:pt x="16492" y="10876"/>
                </a:lnTo>
                <a:lnTo>
                  <a:pt x="18285" y="9263"/>
                </a:lnTo>
                <a:lnTo>
                  <a:pt x="20018" y="7590"/>
                </a:lnTo>
                <a:lnTo>
                  <a:pt x="20675" y="6992"/>
                </a:lnTo>
                <a:lnTo>
                  <a:pt x="20974" y="6753"/>
                </a:lnTo>
                <a:close/>
                <a:moveTo>
                  <a:pt x="6513" y="10816"/>
                </a:moveTo>
                <a:lnTo>
                  <a:pt x="6334" y="10876"/>
                </a:lnTo>
                <a:lnTo>
                  <a:pt x="6155" y="10996"/>
                </a:lnTo>
                <a:lnTo>
                  <a:pt x="6095" y="11175"/>
                </a:lnTo>
                <a:lnTo>
                  <a:pt x="6095" y="11354"/>
                </a:lnTo>
                <a:lnTo>
                  <a:pt x="6155" y="11533"/>
                </a:lnTo>
                <a:lnTo>
                  <a:pt x="6274" y="11653"/>
                </a:lnTo>
                <a:lnTo>
                  <a:pt x="6633" y="11653"/>
                </a:lnTo>
                <a:lnTo>
                  <a:pt x="6812" y="11533"/>
                </a:lnTo>
                <a:lnTo>
                  <a:pt x="6932" y="11414"/>
                </a:lnTo>
                <a:lnTo>
                  <a:pt x="6991" y="11294"/>
                </a:lnTo>
                <a:lnTo>
                  <a:pt x="7051" y="11115"/>
                </a:lnTo>
                <a:lnTo>
                  <a:pt x="6991" y="10996"/>
                </a:lnTo>
                <a:lnTo>
                  <a:pt x="6932" y="10876"/>
                </a:lnTo>
                <a:lnTo>
                  <a:pt x="6752" y="10816"/>
                </a:lnTo>
                <a:close/>
                <a:moveTo>
                  <a:pt x="22588" y="8127"/>
                </a:moveTo>
                <a:lnTo>
                  <a:pt x="22588" y="8904"/>
                </a:lnTo>
                <a:lnTo>
                  <a:pt x="22588" y="10398"/>
                </a:lnTo>
                <a:lnTo>
                  <a:pt x="22647" y="11175"/>
                </a:lnTo>
                <a:lnTo>
                  <a:pt x="22767" y="11832"/>
                </a:lnTo>
                <a:lnTo>
                  <a:pt x="22886" y="12071"/>
                </a:lnTo>
                <a:lnTo>
                  <a:pt x="23006" y="12250"/>
                </a:lnTo>
                <a:lnTo>
                  <a:pt x="23125" y="12370"/>
                </a:lnTo>
                <a:lnTo>
                  <a:pt x="23305" y="12370"/>
                </a:lnTo>
                <a:lnTo>
                  <a:pt x="23484" y="12250"/>
                </a:lnTo>
                <a:lnTo>
                  <a:pt x="23544" y="12071"/>
                </a:lnTo>
                <a:lnTo>
                  <a:pt x="23305" y="11055"/>
                </a:lnTo>
                <a:lnTo>
                  <a:pt x="23006" y="10099"/>
                </a:lnTo>
                <a:lnTo>
                  <a:pt x="22767" y="9083"/>
                </a:lnTo>
                <a:lnTo>
                  <a:pt x="22588" y="8127"/>
                </a:lnTo>
                <a:close/>
                <a:moveTo>
                  <a:pt x="4183" y="12549"/>
                </a:moveTo>
                <a:lnTo>
                  <a:pt x="3944" y="12609"/>
                </a:lnTo>
                <a:lnTo>
                  <a:pt x="3765" y="12728"/>
                </a:lnTo>
                <a:lnTo>
                  <a:pt x="3645" y="12908"/>
                </a:lnTo>
                <a:lnTo>
                  <a:pt x="3526" y="13147"/>
                </a:lnTo>
                <a:lnTo>
                  <a:pt x="3526" y="13386"/>
                </a:lnTo>
                <a:lnTo>
                  <a:pt x="3585" y="13565"/>
                </a:lnTo>
                <a:lnTo>
                  <a:pt x="3705" y="13685"/>
                </a:lnTo>
                <a:lnTo>
                  <a:pt x="3944" y="13744"/>
                </a:lnTo>
                <a:lnTo>
                  <a:pt x="4183" y="13685"/>
                </a:lnTo>
                <a:lnTo>
                  <a:pt x="4362" y="13565"/>
                </a:lnTo>
                <a:lnTo>
                  <a:pt x="4482" y="13386"/>
                </a:lnTo>
                <a:lnTo>
                  <a:pt x="4601" y="13147"/>
                </a:lnTo>
                <a:lnTo>
                  <a:pt x="4601" y="12908"/>
                </a:lnTo>
                <a:lnTo>
                  <a:pt x="4541" y="12728"/>
                </a:lnTo>
                <a:lnTo>
                  <a:pt x="4422" y="12609"/>
                </a:lnTo>
                <a:lnTo>
                  <a:pt x="4183" y="12549"/>
                </a:lnTo>
                <a:close/>
                <a:moveTo>
                  <a:pt x="6752" y="14700"/>
                </a:moveTo>
                <a:lnTo>
                  <a:pt x="6573" y="14760"/>
                </a:lnTo>
                <a:lnTo>
                  <a:pt x="6454" y="14760"/>
                </a:lnTo>
                <a:lnTo>
                  <a:pt x="6334" y="14880"/>
                </a:lnTo>
                <a:lnTo>
                  <a:pt x="6215" y="15059"/>
                </a:lnTo>
                <a:lnTo>
                  <a:pt x="6155" y="15298"/>
                </a:lnTo>
                <a:lnTo>
                  <a:pt x="6215" y="15597"/>
                </a:lnTo>
                <a:lnTo>
                  <a:pt x="6394" y="15776"/>
                </a:lnTo>
                <a:lnTo>
                  <a:pt x="6573" y="15896"/>
                </a:lnTo>
                <a:lnTo>
                  <a:pt x="6693" y="15896"/>
                </a:lnTo>
                <a:lnTo>
                  <a:pt x="6812" y="15836"/>
                </a:lnTo>
                <a:lnTo>
                  <a:pt x="6991" y="15776"/>
                </a:lnTo>
                <a:lnTo>
                  <a:pt x="7111" y="15656"/>
                </a:lnTo>
                <a:lnTo>
                  <a:pt x="7230" y="15477"/>
                </a:lnTo>
                <a:lnTo>
                  <a:pt x="7290" y="15298"/>
                </a:lnTo>
                <a:lnTo>
                  <a:pt x="7290" y="15119"/>
                </a:lnTo>
                <a:lnTo>
                  <a:pt x="7171" y="14999"/>
                </a:lnTo>
                <a:lnTo>
                  <a:pt x="7111" y="14880"/>
                </a:lnTo>
                <a:lnTo>
                  <a:pt x="6932" y="14760"/>
                </a:lnTo>
                <a:lnTo>
                  <a:pt x="6752" y="14700"/>
                </a:lnTo>
                <a:close/>
                <a:moveTo>
                  <a:pt x="3167" y="15597"/>
                </a:moveTo>
                <a:lnTo>
                  <a:pt x="2988" y="15716"/>
                </a:lnTo>
                <a:lnTo>
                  <a:pt x="2809" y="15836"/>
                </a:lnTo>
                <a:lnTo>
                  <a:pt x="2749" y="16135"/>
                </a:lnTo>
                <a:lnTo>
                  <a:pt x="2689" y="16314"/>
                </a:lnTo>
                <a:lnTo>
                  <a:pt x="2749" y="16493"/>
                </a:lnTo>
                <a:lnTo>
                  <a:pt x="2868" y="16553"/>
                </a:lnTo>
                <a:lnTo>
                  <a:pt x="3048" y="16613"/>
                </a:lnTo>
                <a:lnTo>
                  <a:pt x="3227" y="16613"/>
                </a:lnTo>
                <a:lnTo>
                  <a:pt x="3406" y="16553"/>
                </a:lnTo>
                <a:lnTo>
                  <a:pt x="3526" y="16493"/>
                </a:lnTo>
                <a:lnTo>
                  <a:pt x="3645" y="16314"/>
                </a:lnTo>
                <a:lnTo>
                  <a:pt x="3705" y="16015"/>
                </a:lnTo>
                <a:lnTo>
                  <a:pt x="3645" y="15836"/>
                </a:lnTo>
                <a:lnTo>
                  <a:pt x="3526" y="15716"/>
                </a:lnTo>
                <a:lnTo>
                  <a:pt x="3346" y="15597"/>
                </a:lnTo>
                <a:close/>
                <a:moveTo>
                  <a:pt x="8186" y="17688"/>
                </a:moveTo>
                <a:lnTo>
                  <a:pt x="8067" y="17748"/>
                </a:lnTo>
                <a:lnTo>
                  <a:pt x="7947" y="17808"/>
                </a:lnTo>
                <a:lnTo>
                  <a:pt x="7828" y="17987"/>
                </a:lnTo>
                <a:lnTo>
                  <a:pt x="7768" y="18166"/>
                </a:lnTo>
                <a:lnTo>
                  <a:pt x="7708" y="18405"/>
                </a:lnTo>
                <a:lnTo>
                  <a:pt x="7768" y="18584"/>
                </a:lnTo>
                <a:lnTo>
                  <a:pt x="7828" y="18764"/>
                </a:lnTo>
                <a:lnTo>
                  <a:pt x="7947" y="18824"/>
                </a:lnTo>
                <a:lnTo>
                  <a:pt x="8127" y="18824"/>
                </a:lnTo>
                <a:lnTo>
                  <a:pt x="8366" y="18764"/>
                </a:lnTo>
                <a:lnTo>
                  <a:pt x="8545" y="18644"/>
                </a:lnTo>
                <a:lnTo>
                  <a:pt x="8724" y="18525"/>
                </a:lnTo>
                <a:lnTo>
                  <a:pt x="8844" y="18465"/>
                </a:lnTo>
                <a:lnTo>
                  <a:pt x="8904" y="18345"/>
                </a:lnTo>
                <a:lnTo>
                  <a:pt x="8904" y="18286"/>
                </a:lnTo>
                <a:lnTo>
                  <a:pt x="8904" y="18166"/>
                </a:lnTo>
                <a:lnTo>
                  <a:pt x="8844" y="17927"/>
                </a:lnTo>
                <a:lnTo>
                  <a:pt x="8665" y="17808"/>
                </a:lnTo>
                <a:lnTo>
                  <a:pt x="8426" y="17688"/>
                </a:lnTo>
                <a:close/>
                <a:moveTo>
                  <a:pt x="5258" y="18883"/>
                </a:moveTo>
                <a:lnTo>
                  <a:pt x="5079" y="18943"/>
                </a:lnTo>
                <a:lnTo>
                  <a:pt x="4900" y="19063"/>
                </a:lnTo>
                <a:lnTo>
                  <a:pt x="4840" y="19242"/>
                </a:lnTo>
                <a:lnTo>
                  <a:pt x="4840" y="19421"/>
                </a:lnTo>
                <a:lnTo>
                  <a:pt x="4840" y="19600"/>
                </a:lnTo>
                <a:lnTo>
                  <a:pt x="4900" y="19780"/>
                </a:lnTo>
                <a:lnTo>
                  <a:pt x="5019" y="19959"/>
                </a:lnTo>
                <a:lnTo>
                  <a:pt x="5139" y="20019"/>
                </a:lnTo>
                <a:lnTo>
                  <a:pt x="5318" y="19959"/>
                </a:lnTo>
                <a:lnTo>
                  <a:pt x="5497" y="19839"/>
                </a:lnTo>
                <a:lnTo>
                  <a:pt x="5617" y="19660"/>
                </a:lnTo>
                <a:lnTo>
                  <a:pt x="5677" y="19421"/>
                </a:lnTo>
                <a:lnTo>
                  <a:pt x="5677" y="19182"/>
                </a:lnTo>
                <a:lnTo>
                  <a:pt x="5617" y="19003"/>
                </a:lnTo>
                <a:lnTo>
                  <a:pt x="5497" y="18883"/>
                </a:lnTo>
                <a:close/>
                <a:moveTo>
                  <a:pt x="7768" y="21094"/>
                </a:moveTo>
                <a:lnTo>
                  <a:pt x="7589" y="21214"/>
                </a:lnTo>
                <a:lnTo>
                  <a:pt x="7529" y="21393"/>
                </a:lnTo>
                <a:lnTo>
                  <a:pt x="7529" y="21572"/>
                </a:lnTo>
                <a:lnTo>
                  <a:pt x="7529" y="21692"/>
                </a:lnTo>
                <a:lnTo>
                  <a:pt x="7589" y="21871"/>
                </a:lnTo>
                <a:lnTo>
                  <a:pt x="7708" y="21931"/>
                </a:lnTo>
                <a:lnTo>
                  <a:pt x="7828" y="21931"/>
                </a:lnTo>
                <a:lnTo>
                  <a:pt x="8067" y="21752"/>
                </a:lnTo>
                <a:lnTo>
                  <a:pt x="8246" y="21453"/>
                </a:lnTo>
                <a:lnTo>
                  <a:pt x="8306" y="21333"/>
                </a:lnTo>
                <a:lnTo>
                  <a:pt x="8306" y="21214"/>
                </a:lnTo>
                <a:lnTo>
                  <a:pt x="8186" y="21094"/>
                </a:lnTo>
                <a:close/>
                <a:moveTo>
                  <a:pt x="11354" y="21991"/>
                </a:moveTo>
                <a:lnTo>
                  <a:pt x="11114" y="22050"/>
                </a:lnTo>
                <a:lnTo>
                  <a:pt x="10995" y="22110"/>
                </a:lnTo>
                <a:lnTo>
                  <a:pt x="10875" y="22289"/>
                </a:lnTo>
                <a:lnTo>
                  <a:pt x="10816" y="22409"/>
                </a:lnTo>
                <a:lnTo>
                  <a:pt x="10816" y="22588"/>
                </a:lnTo>
                <a:lnTo>
                  <a:pt x="10816" y="22767"/>
                </a:lnTo>
                <a:lnTo>
                  <a:pt x="10935" y="22887"/>
                </a:lnTo>
                <a:lnTo>
                  <a:pt x="11114" y="22947"/>
                </a:lnTo>
                <a:lnTo>
                  <a:pt x="11354" y="22947"/>
                </a:lnTo>
                <a:lnTo>
                  <a:pt x="11473" y="22827"/>
                </a:lnTo>
                <a:lnTo>
                  <a:pt x="11593" y="22708"/>
                </a:lnTo>
                <a:lnTo>
                  <a:pt x="11652" y="22528"/>
                </a:lnTo>
                <a:lnTo>
                  <a:pt x="11652" y="22349"/>
                </a:lnTo>
                <a:lnTo>
                  <a:pt x="11593" y="22170"/>
                </a:lnTo>
                <a:lnTo>
                  <a:pt x="11533" y="22050"/>
                </a:lnTo>
                <a:lnTo>
                  <a:pt x="11354" y="21991"/>
                </a:lnTo>
                <a:close/>
                <a:moveTo>
                  <a:pt x="5079" y="21871"/>
                </a:moveTo>
                <a:lnTo>
                  <a:pt x="4840" y="21931"/>
                </a:lnTo>
                <a:lnTo>
                  <a:pt x="4721" y="21991"/>
                </a:lnTo>
                <a:lnTo>
                  <a:pt x="4601" y="22170"/>
                </a:lnTo>
                <a:lnTo>
                  <a:pt x="4482" y="22349"/>
                </a:lnTo>
                <a:lnTo>
                  <a:pt x="4482" y="22528"/>
                </a:lnTo>
                <a:lnTo>
                  <a:pt x="4482" y="22708"/>
                </a:lnTo>
                <a:lnTo>
                  <a:pt x="4601" y="22827"/>
                </a:lnTo>
                <a:lnTo>
                  <a:pt x="4661" y="22947"/>
                </a:lnTo>
                <a:lnTo>
                  <a:pt x="4840" y="23006"/>
                </a:lnTo>
                <a:lnTo>
                  <a:pt x="4960" y="23066"/>
                </a:lnTo>
                <a:lnTo>
                  <a:pt x="5079" y="23066"/>
                </a:lnTo>
                <a:lnTo>
                  <a:pt x="5199" y="23006"/>
                </a:lnTo>
                <a:lnTo>
                  <a:pt x="5378" y="22827"/>
                </a:lnTo>
                <a:lnTo>
                  <a:pt x="5497" y="22588"/>
                </a:lnTo>
                <a:lnTo>
                  <a:pt x="5557" y="22349"/>
                </a:lnTo>
                <a:lnTo>
                  <a:pt x="5497" y="22110"/>
                </a:lnTo>
                <a:lnTo>
                  <a:pt x="5318" y="21931"/>
                </a:lnTo>
                <a:lnTo>
                  <a:pt x="5199" y="21871"/>
                </a:lnTo>
                <a:close/>
                <a:moveTo>
                  <a:pt x="7171" y="24919"/>
                </a:moveTo>
                <a:lnTo>
                  <a:pt x="6932" y="25038"/>
                </a:lnTo>
                <a:lnTo>
                  <a:pt x="6812" y="25217"/>
                </a:lnTo>
                <a:lnTo>
                  <a:pt x="6752" y="25397"/>
                </a:lnTo>
                <a:lnTo>
                  <a:pt x="6752" y="25636"/>
                </a:lnTo>
                <a:lnTo>
                  <a:pt x="6812" y="25815"/>
                </a:lnTo>
                <a:lnTo>
                  <a:pt x="6932" y="25934"/>
                </a:lnTo>
                <a:lnTo>
                  <a:pt x="7111" y="25994"/>
                </a:lnTo>
                <a:lnTo>
                  <a:pt x="7350" y="25934"/>
                </a:lnTo>
                <a:lnTo>
                  <a:pt x="7469" y="25815"/>
                </a:lnTo>
                <a:lnTo>
                  <a:pt x="7529" y="25695"/>
                </a:lnTo>
                <a:lnTo>
                  <a:pt x="7589" y="25516"/>
                </a:lnTo>
                <a:lnTo>
                  <a:pt x="7589" y="25337"/>
                </a:lnTo>
                <a:lnTo>
                  <a:pt x="7529" y="25158"/>
                </a:lnTo>
                <a:lnTo>
                  <a:pt x="7469" y="25038"/>
                </a:lnTo>
                <a:lnTo>
                  <a:pt x="7350" y="24978"/>
                </a:lnTo>
                <a:lnTo>
                  <a:pt x="7171" y="24919"/>
                </a:lnTo>
                <a:close/>
                <a:moveTo>
                  <a:pt x="13684" y="25158"/>
                </a:moveTo>
                <a:lnTo>
                  <a:pt x="13445" y="25337"/>
                </a:lnTo>
                <a:lnTo>
                  <a:pt x="13266" y="25636"/>
                </a:lnTo>
                <a:lnTo>
                  <a:pt x="13206" y="25755"/>
                </a:lnTo>
                <a:lnTo>
                  <a:pt x="13266" y="25875"/>
                </a:lnTo>
                <a:lnTo>
                  <a:pt x="13325" y="25994"/>
                </a:lnTo>
                <a:lnTo>
                  <a:pt x="13564" y="25994"/>
                </a:lnTo>
                <a:lnTo>
                  <a:pt x="13744" y="25934"/>
                </a:lnTo>
                <a:lnTo>
                  <a:pt x="13863" y="25875"/>
                </a:lnTo>
                <a:lnTo>
                  <a:pt x="13983" y="25695"/>
                </a:lnTo>
                <a:lnTo>
                  <a:pt x="13983" y="25516"/>
                </a:lnTo>
                <a:lnTo>
                  <a:pt x="13983" y="25397"/>
                </a:lnTo>
                <a:lnTo>
                  <a:pt x="13923" y="25217"/>
                </a:lnTo>
                <a:lnTo>
                  <a:pt x="13803" y="25158"/>
                </a:lnTo>
                <a:close/>
                <a:moveTo>
                  <a:pt x="11114" y="25815"/>
                </a:moveTo>
                <a:lnTo>
                  <a:pt x="10875" y="25875"/>
                </a:lnTo>
                <a:lnTo>
                  <a:pt x="10756" y="25994"/>
                </a:lnTo>
                <a:lnTo>
                  <a:pt x="10636" y="26114"/>
                </a:lnTo>
                <a:lnTo>
                  <a:pt x="10577" y="26293"/>
                </a:lnTo>
                <a:lnTo>
                  <a:pt x="10577" y="26472"/>
                </a:lnTo>
                <a:lnTo>
                  <a:pt x="10577" y="26592"/>
                </a:lnTo>
                <a:lnTo>
                  <a:pt x="10696" y="26711"/>
                </a:lnTo>
                <a:lnTo>
                  <a:pt x="10875" y="26771"/>
                </a:lnTo>
                <a:lnTo>
                  <a:pt x="11114" y="26711"/>
                </a:lnTo>
                <a:lnTo>
                  <a:pt x="11234" y="26592"/>
                </a:lnTo>
                <a:lnTo>
                  <a:pt x="11354" y="26472"/>
                </a:lnTo>
                <a:lnTo>
                  <a:pt x="11413" y="26293"/>
                </a:lnTo>
                <a:lnTo>
                  <a:pt x="11413" y="26114"/>
                </a:lnTo>
                <a:lnTo>
                  <a:pt x="11413" y="25994"/>
                </a:lnTo>
                <a:lnTo>
                  <a:pt x="11294" y="25875"/>
                </a:lnTo>
                <a:lnTo>
                  <a:pt x="11114" y="25815"/>
                </a:lnTo>
                <a:close/>
                <a:moveTo>
                  <a:pt x="23364" y="26173"/>
                </a:moveTo>
                <a:lnTo>
                  <a:pt x="23245" y="26233"/>
                </a:lnTo>
                <a:lnTo>
                  <a:pt x="23125" y="26293"/>
                </a:lnTo>
                <a:lnTo>
                  <a:pt x="23066" y="26472"/>
                </a:lnTo>
                <a:lnTo>
                  <a:pt x="23066" y="26592"/>
                </a:lnTo>
                <a:lnTo>
                  <a:pt x="23066" y="26771"/>
                </a:lnTo>
                <a:lnTo>
                  <a:pt x="23185" y="26950"/>
                </a:lnTo>
                <a:lnTo>
                  <a:pt x="23364" y="27010"/>
                </a:lnTo>
                <a:lnTo>
                  <a:pt x="23484" y="27010"/>
                </a:lnTo>
                <a:lnTo>
                  <a:pt x="23663" y="26890"/>
                </a:lnTo>
                <a:lnTo>
                  <a:pt x="23723" y="26771"/>
                </a:lnTo>
                <a:lnTo>
                  <a:pt x="23842" y="26651"/>
                </a:lnTo>
                <a:lnTo>
                  <a:pt x="23842" y="26472"/>
                </a:lnTo>
                <a:lnTo>
                  <a:pt x="23783" y="26353"/>
                </a:lnTo>
                <a:lnTo>
                  <a:pt x="23663" y="26233"/>
                </a:lnTo>
                <a:lnTo>
                  <a:pt x="23484" y="26173"/>
                </a:lnTo>
                <a:close/>
                <a:moveTo>
                  <a:pt x="20795" y="26173"/>
                </a:moveTo>
                <a:lnTo>
                  <a:pt x="20675" y="26233"/>
                </a:lnTo>
                <a:lnTo>
                  <a:pt x="20556" y="26353"/>
                </a:lnTo>
                <a:lnTo>
                  <a:pt x="20436" y="26532"/>
                </a:lnTo>
                <a:lnTo>
                  <a:pt x="20377" y="26711"/>
                </a:lnTo>
                <a:lnTo>
                  <a:pt x="20436" y="26890"/>
                </a:lnTo>
                <a:lnTo>
                  <a:pt x="20496" y="27070"/>
                </a:lnTo>
                <a:lnTo>
                  <a:pt x="20616" y="27189"/>
                </a:lnTo>
                <a:lnTo>
                  <a:pt x="20914" y="27189"/>
                </a:lnTo>
                <a:lnTo>
                  <a:pt x="21034" y="27070"/>
                </a:lnTo>
                <a:lnTo>
                  <a:pt x="21094" y="26890"/>
                </a:lnTo>
                <a:lnTo>
                  <a:pt x="21153" y="26711"/>
                </a:lnTo>
                <a:lnTo>
                  <a:pt x="21153" y="26532"/>
                </a:lnTo>
                <a:lnTo>
                  <a:pt x="21034" y="26353"/>
                </a:lnTo>
                <a:lnTo>
                  <a:pt x="20914" y="26233"/>
                </a:lnTo>
                <a:lnTo>
                  <a:pt x="20795" y="26173"/>
                </a:lnTo>
                <a:close/>
                <a:moveTo>
                  <a:pt x="17329" y="27189"/>
                </a:moveTo>
                <a:lnTo>
                  <a:pt x="17090" y="27249"/>
                </a:lnTo>
                <a:lnTo>
                  <a:pt x="16971" y="27369"/>
                </a:lnTo>
                <a:lnTo>
                  <a:pt x="16851" y="27488"/>
                </a:lnTo>
                <a:lnTo>
                  <a:pt x="16731" y="27667"/>
                </a:lnTo>
                <a:lnTo>
                  <a:pt x="16731" y="27847"/>
                </a:lnTo>
                <a:lnTo>
                  <a:pt x="16791" y="28026"/>
                </a:lnTo>
                <a:lnTo>
                  <a:pt x="16911" y="28145"/>
                </a:lnTo>
                <a:lnTo>
                  <a:pt x="17090" y="28265"/>
                </a:lnTo>
                <a:lnTo>
                  <a:pt x="17329" y="28205"/>
                </a:lnTo>
                <a:lnTo>
                  <a:pt x="17508" y="28145"/>
                </a:lnTo>
                <a:lnTo>
                  <a:pt x="17628" y="27966"/>
                </a:lnTo>
                <a:lnTo>
                  <a:pt x="17688" y="27787"/>
                </a:lnTo>
                <a:lnTo>
                  <a:pt x="17688" y="27548"/>
                </a:lnTo>
                <a:lnTo>
                  <a:pt x="17628" y="27369"/>
                </a:lnTo>
                <a:lnTo>
                  <a:pt x="17508" y="27249"/>
                </a:lnTo>
                <a:lnTo>
                  <a:pt x="17329" y="27189"/>
                </a:lnTo>
                <a:close/>
                <a:moveTo>
                  <a:pt x="13624" y="27309"/>
                </a:moveTo>
                <a:lnTo>
                  <a:pt x="13445" y="27369"/>
                </a:lnTo>
                <a:lnTo>
                  <a:pt x="13325" y="27488"/>
                </a:lnTo>
                <a:lnTo>
                  <a:pt x="13266" y="27667"/>
                </a:lnTo>
                <a:lnTo>
                  <a:pt x="13206" y="27847"/>
                </a:lnTo>
                <a:lnTo>
                  <a:pt x="13206" y="28026"/>
                </a:lnTo>
                <a:lnTo>
                  <a:pt x="13266" y="28205"/>
                </a:lnTo>
                <a:lnTo>
                  <a:pt x="13385" y="28265"/>
                </a:lnTo>
                <a:lnTo>
                  <a:pt x="13505" y="28325"/>
                </a:lnTo>
                <a:lnTo>
                  <a:pt x="13744" y="28325"/>
                </a:lnTo>
                <a:lnTo>
                  <a:pt x="13863" y="28145"/>
                </a:lnTo>
                <a:lnTo>
                  <a:pt x="13983" y="28026"/>
                </a:lnTo>
                <a:lnTo>
                  <a:pt x="14043" y="27787"/>
                </a:lnTo>
                <a:lnTo>
                  <a:pt x="14043" y="27608"/>
                </a:lnTo>
                <a:lnTo>
                  <a:pt x="13923" y="27428"/>
                </a:lnTo>
                <a:lnTo>
                  <a:pt x="13803" y="27309"/>
                </a:lnTo>
                <a:close/>
                <a:moveTo>
                  <a:pt x="9202" y="27369"/>
                </a:moveTo>
                <a:lnTo>
                  <a:pt x="8963" y="27428"/>
                </a:lnTo>
                <a:lnTo>
                  <a:pt x="8784" y="27548"/>
                </a:lnTo>
                <a:lnTo>
                  <a:pt x="8605" y="27727"/>
                </a:lnTo>
                <a:lnTo>
                  <a:pt x="8545" y="27966"/>
                </a:lnTo>
                <a:lnTo>
                  <a:pt x="8545" y="28205"/>
                </a:lnTo>
                <a:lnTo>
                  <a:pt x="8605" y="28384"/>
                </a:lnTo>
                <a:lnTo>
                  <a:pt x="8724" y="28504"/>
                </a:lnTo>
                <a:lnTo>
                  <a:pt x="8963" y="28564"/>
                </a:lnTo>
                <a:lnTo>
                  <a:pt x="9202" y="28504"/>
                </a:lnTo>
                <a:lnTo>
                  <a:pt x="9382" y="28384"/>
                </a:lnTo>
                <a:lnTo>
                  <a:pt x="9561" y="28205"/>
                </a:lnTo>
                <a:lnTo>
                  <a:pt x="9621" y="27966"/>
                </a:lnTo>
                <a:lnTo>
                  <a:pt x="9621" y="27727"/>
                </a:lnTo>
                <a:lnTo>
                  <a:pt x="9561" y="27548"/>
                </a:lnTo>
                <a:lnTo>
                  <a:pt x="9441" y="27428"/>
                </a:lnTo>
                <a:lnTo>
                  <a:pt x="9202" y="27369"/>
                </a:lnTo>
                <a:close/>
                <a:moveTo>
                  <a:pt x="18763" y="28504"/>
                </a:moveTo>
                <a:lnTo>
                  <a:pt x="18644" y="28623"/>
                </a:lnTo>
                <a:lnTo>
                  <a:pt x="18524" y="28743"/>
                </a:lnTo>
                <a:lnTo>
                  <a:pt x="18464" y="28922"/>
                </a:lnTo>
                <a:lnTo>
                  <a:pt x="18464" y="29101"/>
                </a:lnTo>
                <a:lnTo>
                  <a:pt x="18524" y="29221"/>
                </a:lnTo>
                <a:lnTo>
                  <a:pt x="18644" y="29340"/>
                </a:lnTo>
                <a:lnTo>
                  <a:pt x="19002" y="29340"/>
                </a:lnTo>
                <a:lnTo>
                  <a:pt x="19122" y="29221"/>
                </a:lnTo>
                <a:lnTo>
                  <a:pt x="19241" y="29101"/>
                </a:lnTo>
                <a:lnTo>
                  <a:pt x="19301" y="28922"/>
                </a:lnTo>
                <a:lnTo>
                  <a:pt x="19301" y="28743"/>
                </a:lnTo>
                <a:lnTo>
                  <a:pt x="19241" y="28623"/>
                </a:lnTo>
                <a:lnTo>
                  <a:pt x="19122" y="28504"/>
                </a:lnTo>
                <a:close/>
                <a:moveTo>
                  <a:pt x="20556" y="1196"/>
                </a:moveTo>
                <a:lnTo>
                  <a:pt x="21153" y="1255"/>
                </a:lnTo>
                <a:lnTo>
                  <a:pt x="22289" y="1375"/>
                </a:lnTo>
                <a:lnTo>
                  <a:pt x="23424" y="1614"/>
                </a:lnTo>
                <a:lnTo>
                  <a:pt x="24500" y="1973"/>
                </a:lnTo>
                <a:lnTo>
                  <a:pt x="23603" y="2929"/>
                </a:lnTo>
                <a:lnTo>
                  <a:pt x="23066" y="3526"/>
                </a:lnTo>
                <a:lnTo>
                  <a:pt x="22886" y="3765"/>
                </a:lnTo>
                <a:lnTo>
                  <a:pt x="22886" y="3885"/>
                </a:lnTo>
                <a:lnTo>
                  <a:pt x="23006" y="3885"/>
                </a:lnTo>
                <a:lnTo>
                  <a:pt x="23125" y="3765"/>
                </a:lnTo>
                <a:lnTo>
                  <a:pt x="23603" y="3407"/>
                </a:lnTo>
                <a:lnTo>
                  <a:pt x="24380" y="2809"/>
                </a:lnTo>
                <a:lnTo>
                  <a:pt x="24918" y="2510"/>
                </a:lnTo>
                <a:lnTo>
                  <a:pt x="25157" y="2391"/>
                </a:lnTo>
                <a:lnTo>
                  <a:pt x="25336" y="2391"/>
                </a:lnTo>
                <a:lnTo>
                  <a:pt x="25516" y="2451"/>
                </a:lnTo>
                <a:lnTo>
                  <a:pt x="25755" y="2510"/>
                </a:lnTo>
                <a:lnTo>
                  <a:pt x="26352" y="2869"/>
                </a:lnTo>
                <a:lnTo>
                  <a:pt x="27368" y="3407"/>
                </a:lnTo>
                <a:lnTo>
                  <a:pt x="28324" y="4064"/>
                </a:lnTo>
                <a:lnTo>
                  <a:pt x="29280" y="4721"/>
                </a:lnTo>
                <a:lnTo>
                  <a:pt x="30176" y="5438"/>
                </a:lnTo>
                <a:lnTo>
                  <a:pt x="30953" y="6155"/>
                </a:lnTo>
                <a:lnTo>
                  <a:pt x="31670" y="6932"/>
                </a:lnTo>
                <a:lnTo>
                  <a:pt x="32268" y="7769"/>
                </a:lnTo>
                <a:lnTo>
                  <a:pt x="32806" y="8665"/>
                </a:lnTo>
                <a:lnTo>
                  <a:pt x="33224" y="9561"/>
                </a:lnTo>
                <a:lnTo>
                  <a:pt x="33582" y="10518"/>
                </a:lnTo>
                <a:lnTo>
                  <a:pt x="33822" y="11533"/>
                </a:lnTo>
                <a:lnTo>
                  <a:pt x="33881" y="12609"/>
                </a:lnTo>
                <a:lnTo>
                  <a:pt x="33941" y="13804"/>
                </a:lnTo>
                <a:lnTo>
                  <a:pt x="33822" y="14939"/>
                </a:lnTo>
                <a:lnTo>
                  <a:pt x="33642" y="16075"/>
                </a:lnTo>
                <a:lnTo>
                  <a:pt x="33343" y="17210"/>
                </a:lnTo>
                <a:lnTo>
                  <a:pt x="32985" y="18345"/>
                </a:lnTo>
                <a:lnTo>
                  <a:pt x="32567" y="19421"/>
                </a:lnTo>
                <a:lnTo>
                  <a:pt x="32029" y="20497"/>
                </a:lnTo>
                <a:lnTo>
                  <a:pt x="31491" y="21572"/>
                </a:lnTo>
                <a:lnTo>
                  <a:pt x="30834" y="22528"/>
                </a:lnTo>
                <a:lnTo>
                  <a:pt x="30117" y="23484"/>
                </a:lnTo>
                <a:lnTo>
                  <a:pt x="29340" y="24440"/>
                </a:lnTo>
                <a:lnTo>
                  <a:pt x="28563" y="25277"/>
                </a:lnTo>
                <a:lnTo>
                  <a:pt x="27726" y="26114"/>
                </a:lnTo>
                <a:lnTo>
                  <a:pt x="26830" y="26831"/>
                </a:lnTo>
                <a:lnTo>
                  <a:pt x="25874" y="27548"/>
                </a:lnTo>
                <a:lnTo>
                  <a:pt x="24918" y="28145"/>
                </a:lnTo>
                <a:lnTo>
                  <a:pt x="23783" y="28803"/>
                </a:lnTo>
                <a:lnTo>
                  <a:pt x="22588" y="29281"/>
                </a:lnTo>
                <a:lnTo>
                  <a:pt x="21392" y="29699"/>
                </a:lnTo>
                <a:lnTo>
                  <a:pt x="20197" y="30057"/>
                </a:lnTo>
                <a:lnTo>
                  <a:pt x="18942" y="30297"/>
                </a:lnTo>
                <a:lnTo>
                  <a:pt x="17688" y="30416"/>
                </a:lnTo>
                <a:lnTo>
                  <a:pt x="16373" y="30476"/>
                </a:lnTo>
                <a:lnTo>
                  <a:pt x="15118" y="30416"/>
                </a:lnTo>
                <a:lnTo>
                  <a:pt x="15357" y="30416"/>
                </a:lnTo>
                <a:lnTo>
                  <a:pt x="15477" y="30297"/>
                </a:lnTo>
                <a:lnTo>
                  <a:pt x="15656" y="30057"/>
                </a:lnTo>
                <a:lnTo>
                  <a:pt x="15775" y="29699"/>
                </a:lnTo>
                <a:lnTo>
                  <a:pt x="15835" y="29520"/>
                </a:lnTo>
                <a:lnTo>
                  <a:pt x="15775" y="29340"/>
                </a:lnTo>
                <a:lnTo>
                  <a:pt x="15716" y="29221"/>
                </a:lnTo>
                <a:lnTo>
                  <a:pt x="15656" y="29101"/>
                </a:lnTo>
                <a:lnTo>
                  <a:pt x="15297" y="29101"/>
                </a:lnTo>
                <a:lnTo>
                  <a:pt x="15058" y="29161"/>
                </a:lnTo>
                <a:lnTo>
                  <a:pt x="14879" y="29400"/>
                </a:lnTo>
                <a:lnTo>
                  <a:pt x="14760" y="29639"/>
                </a:lnTo>
                <a:lnTo>
                  <a:pt x="14760" y="29818"/>
                </a:lnTo>
                <a:lnTo>
                  <a:pt x="14879" y="30117"/>
                </a:lnTo>
                <a:lnTo>
                  <a:pt x="14999" y="30297"/>
                </a:lnTo>
                <a:lnTo>
                  <a:pt x="15054" y="30407"/>
                </a:lnTo>
                <a:lnTo>
                  <a:pt x="15054" y="30407"/>
                </a:lnTo>
                <a:lnTo>
                  <a:pt x="13863" y="30237"/>
                </a:lnTo>
                <a:lnTo>
                  <a:pt x="12608" y="29998"/>
                </a:lnTo>
                <a:lnTo>
                  <a:pt x="11413" y="29699"/>
                </a:lnTo>
                <a:lnTo>
                  <a:pt x="10218" y="29221"/>
                </a:lnTo>
                <a:lnTo>
                  <a:pt x="9023" y="28683"/>
                </a:lnTo>
                <a:lnTo>
                  <a:pt x="7947" y="28086"/>
                </a:lnTo>
                <a:lnTo>
                  <a:pt x="6872" y="27369"/>
                </a:lnTo>
                <a:lnTo>
                  <a:pt x="5856" y="26592"/>
                </a:lnTo>
                <a:lnTo>
                  <a:pt x="5019" y="25815"/>
                </a:lnTo>
                <a:lnTo>
                  <a:pt x="4243" y="24978"/>
                </a:lnTo>
                <a:lnTo>
                  <a:pt x="3526" y="24022"/>
                </a:lnTo>
                <a:lnTo>
                  <a:pt x="2928" y="23066"/>
                </a:lnTo>
                <a:lnTo>
                  <a:pt x="2330" y="22050"/>
                </a:lnTo>
                <a:lnTo>
                  <a:pt x="1852" y="20915"/>
                </a:lnTo>
                <a:lnTo>
                  <a:pt x="1494" y="19839"/>
                </a:lnTo>
                <a:lnTo>
                  <a:pt x="1613" y="19720"/>
                </a:lnTo>
                <a:lnTo>
                  <a:pt x="1733" y="19600"/>
                </a:lnTo>
                <a:lnTo>
                  <a:pt x="1793" y="19481"/>
                </a:lnTo>
                <a:lnTo>
                  <a:pt x="1852" y="19302"/>
                </a:lnTo>
                <a:lnTo>
                  <a:pt x="1733" y="19063"/>
                </a:lnTo>
                <a:lnTo>
                  <a:pt x="1554" y="18824"/>
                </a:lnTo>
                <a:lnTo>
                  <a:pt x="1315" y="18525"/>
                </a:lnTo>
                <a:lnTo>
                  <a:pt x="1135" y="18226"/>
                </a:lnTo>
                <a:lnTo>
                  <a:pt x="1076" y="17927"/>
                </a:lnTo>
                <a:lnTo>
                  <a:pt x="1016" y="17628"/>
                </a:lnTo>
                <a:lnTo>
                  <a:pt x="1016" y="16971"/>
                </a:lnTo>
                <a:lnTo>
                  <a:pt x="1076" y="15656"/>
                </a:lnTo>
                <a:lnTo>
                  <a:pt x="1135" y="14999"/>
                </a:lnTo>
                <a:lnTo>
                  <a:pt x="1255" y="14342"/>
                </a:lnTo>
                <a:lnTo>
                  <a:pt x="1434" y="13744"/>
                </a:lnTo>
                <a:lnTo>
                  <a:pt x="1613" y="13087"/>
                </a:lnTo>
                <a:lnTo>
                  <a:pt x="2091" y="11892"/>
                </a:lnTo>
                <a:lnTo>
                  <a:pt x="2689" y="10697"/>
                </a:lnTo>
                <a:lnTo>
                  <a:pt x="2868" y="10876"/>
                </a:lnTo>
                <a:lnTo>
                  <a:pt x="3048" y="10876"/>
                </a:lnTo>
                <a:lnTo>
                  <a:pt x="3227" y="10816"/>
                </a:lnTo>
                <a:lnTo>
                  <a:pt x="3346" y="10637"/>
                </a:lnTo>
                <a:lnTo>
                  <a:pt x="3406" y="10458"/>
                </a:lnTo>
                <a:lnTo>
                  <a:pt x="3406" y="10279"/>
                </a:lnTo>
                <a:lnTo>
                  <a:pt x="3287" y="10099"/>
                </a:lnTo>
                <a:lnTo>
                  <a:pt x="3107" y="9980"/>
                </a:lnTo>
                <a:lnTo>
                  <a:pt x="3884" y="8844"/>
                </a:lnTo>
                <a:lnTo>
                  <a:pt x="4780" y="7709"/>
                </a:lnTo>
                <a:lnTo>
                  <a:pt x="5677" y="6633"/>
                </a:lnTo>
                <a:lnTo>
                  <a:pt x="6752" y="5618"/>
                </a:lnTo>
                <a:lnTo>
                  <a:pt x="7828" y="4721"/>
                </a:lnTo>
                <a:lnTo>
                  <a:pt x="8963" y="3885"/>
                </a:lnTo>
                <a:lnTo>
                  <a:pt x="10158" y="3108"/>
                </a:lnTo>
                <a:lnTo>
                  <a:pt x="11473" y="2510"/>
                </a:lnTo>
                <a:lnTo>
                  <a:pt x="12668" y="1973"/>
                </a:lnTo>
                <a:lnTo>
                  <a:pt x="13983" y="1614"/>
                </a:lnTo>
                <a:lnTo>
                  <a:pt x="14640" y="1435"/>
                </a:lnTo>
                <a:lnTo>
                  <a:pt x="15297" y="1375"/>
                </a:lnTo>
                <a:lnTo>
                  <a:pt x="15955" y="1315"/>
                </a:lnTo>
                <a:lnTo>
                  <a:pt x="16612" y="1255"/>
                </a:lnTo>
                <a:lnTo>
                  <a:pt x="17688" y="1435"/>
                </a:lnTo>
                <a:lnTo>
                  <a:pt x="19480" y="1853"/>
                </a:lnTo>
                <a:lnTo>
                  <a:pt x="21094" y="2271"/>
                </a:lnTo>
                <a:lnTo>
                  <a:pt x="21631" y="2451"/>
                </a:lnTo>
                <a:lnTo>
                  <a:pt x="21751" y="2510"/>
                </a:lnTo>
                <a:lnTo>
                  <a:pt x="21751" y="2570"/>
                </a:lnTo>
                <a:lnTo>
                  <a:pt x="21811" y="2451"/>
                </a:lnTo>
                <a:lnTo>
                  <a:pt x="21751" y="2391"/>
                </a:lnTo>
                <a:lnTo>
                  <a:pt x="21631" y="2212"/>
                </a:lnTo>
                <a:lnTo>
                  <a:pt x="21392" y="1973"/>
                </a:lnTo>
                <a:lnTo>
                  <a:pt x="21034" y="1793"/>
                </a:lnTo>
                <a:lnTo>
                  <a:pt x="20377" y="1435"/>
                </a:lnTo>
                <a:lnTo>
                  <a:pt x="19958" y="1255"/>
                </a:lnTo>
                <a:lnTo>
                  <a:pt x="20556" y="1196"/>
                </a:lnTo>
                <a:close/>
                <a:moveTo>
                  <a:pt x="20974" y="1"/>
                </a:moveTo>
                <a:lnTo>
                  <a:pt x="20377" y="60"/>
                </a:lnTo>
                <a:lnTo>
                  <a:pt x="19779" y="180"/>
                </a:lnTo>
                <a:lnTo>
                  <a:pt x="18644" y="359"/>
                </a:lnTo>
                <a:lnTo>
                  <a:pt x="17568" y="479"/>
                </a:lnTo>
                <a:lnTo>
                  <a:pt x="16373" y="538"/>
                </a:lnTo>
                <a:lnTo>
                  <a:pt x="15178" y="538"/>
                </a:lnTo>
                <a:lnTo>
                  <a:pt x="14580" y="598"/>
                </a:lnTo>
                <a:lnTo>
                  <a:pt x="13983" y="658"/>
                </a:lnTo>
                <a:lnTo>
                  <a:pt x="13385" y="777"/>
                </a:lnTo>
                <a:lnTo>
                  <a:pt x="12728" y="957"/>
                </a:lnTo>
                <a:lnTo>
                  <a:pt x="11473" y="1435"/>
                </a:lnTo>
                <a:lnTo>
                  <a:pt x="10218" y="2032"/>
                </a:lnTo>
                <a:lnTo>
                  <a:pt x="9023" y="2690"/>
                </a:lnTo>
                <a:lnTo>
                  <a:pt x="7888" y="3466"/>
                </a:lnTo>
                <a:lnTo>
                  <a:pt x="6872" y="4303"/>
                </a:lnTo>
                <a:lnTo>
                  <a:pt x="5856" y="5140"/>
                </a:lnTo>
                <a:lnTo>
                  <a:pt x="4900" y="6096"/>
                </a:lnTo>
                <a:lnTo>
                  <a:pt x="4004" y="7052"/>
                </a:lnTo>
                <a:lnTo>
                  <a:pt x="3167" y="8127"/>
                </a:lnTo>
                <a:lnTo>
                  <a:pt x="2390" y="9203"/>
                </a:lnTo>
                <a:lnTo>
                  <a:pt x="1733" y="10338"/>
                </a:lnTo>
                <a:lnTo>
                  <a:pt x="1135" y="11533"/>
                </a:lnTo>
                <a:lnTo>
                  <a:pt x="657" y="12788"/>
                </a:lnTo>
                <a:lnTo>
                  <a:pt x="299" y="14043"/>
                </a:lnTo>
                <a:lnTo>
                  <a:pt x="60" y="15298"/>
                </a:lnTo>
                <a:lnTo>
                  <a:pt x="0" y="16613"/>
                </a:lnTo>
                <a:lnTo>
                  <a:pt x="60" y="17867"/>
                </a:lnTo>
                <a:lnTo>
                  <a:pt x="239" y="19063"/>
                </a:lnTo>
                <a:lnTo>
                  <a:pt x="478" y="20317"/>
                </a:lnTo>
                <a:lnTo>
                  <a:pt x="896" y="21512"/>
                </a:lnTo>
                <a:lnTo>
                  <a:pt x="1374" y="22648"/>
                </a:lnTo>
                <a:lnTo>
                  <a:pt x="2032" y="23723"/>
                </a:lnTo>
                <a:lnTo>
                  <a:pt x="2689" y="24799"/>
                </a:lnTo>
                <a:lnTo>
                  <a:pt x="3466" y="25815"/>
                </a:lnTo>
                <a:lnTo>
                  <a:pt x="4362" y="26771"/>
                </a:lnTo>
                <a:lnTo>
                  <a:pt x="5318" y="27608"/>
                </a:lnTo>
                <a:lnTo>
                  <a:pt x="6334" y="28444"/>
                </a:lnTo>
                <a:lnTo>
                  <a:pt x="7469" y="29161"/>
                </a:lnTo>
                <a:lnTo>
                  <a:pt x="8545" y="29759"/>
                </a:lnTo>
                <a:lnTo>
                  <a:pt x="9680" y="30297"/>
                </a:lnTo>
                <a:lnTo>
                  <a:pt x="10875" y="30715"/>
                </a:lnTo>
                <a:lnTo>
                  <a:pt x="12071" y="31073"/>
                </a:lnTo>
                <a:lnTo>
                  <a:pt x="13266" y="31312"/>
                </a:lnTo>
                <a:lnTo>
                  <a:pt x="14521" y="31492"/>
                </a:lnTo>
                <a:lnTo>
                  <a:pt x="15716" y="31611"/>
                </a:lnTo>
                <a:lnTo>
                  <a:pt x="16971" y="31611"/>
                </a:lnTo>
                <a:lnTo>
                  <a:pt x="18225" y="31492"/>
                </a:lnTo>
                <a:lnTo>
                  <a:pt x="19420" y="31372"/>
                </a:lnTo>
                <a:lnTo>
                  <a:pt x="20616" y="31073"/>
                </a:lnTo>
                <a:lnTo>
                  <a:pt x="21811" y="30775"/>
                </a:lnTo>
                <a:lnTo>
                  <a:pt x="23006" y="30356"/>
                </a:lnTo>
                <a:lnTo>
                  <a:pt x="24141" y="29818"/>
                </a:lnTo>
                <a:lnTo>
                  <a:pt x="25277" y="29221"/>
                </a:lnTo>
                <a:lnTo>
                  <a:pt x="26352" y="28564"/>
                </a:lnTo>
                <a:lnTo>
                  <a:pt x="27428" y="27787"/>
                </a:lnTo>
                <a:lnTo>
                  <a:pt x="28444" y="26890"/>
                </a:lnTo>
                <a:lnTo>
                  <a:pt x="29459" y="25875"/>
                </a:lnTo>
                <a:lnTo>
                  <a:pt x="30415" y="24799"/>
                </a:lnTo>
                <a:lnTo>
                  <a:pt x="31372" y="23664"/>
                </a:lnTo>
                <a:lnTo>
                  <a:pt x="32148" y="22469"/>
                </a:lnTo>
                <a:lnTo>
                  <a:pt x="32925" y="21154"/>
                </a:lnTo>
                <a:lnTo>
                  <a:pt x="33582" y="19899"/>
                </a:lnTo>
                <a:lnTo>
                  <a:pt x="34120" y="18525"/>
                </a:lnTo>
                <a:lnTo>
                  <a:pt x="34598" y="17150"/>
                </a:lnTo>
                <a:lnTo>
                  <a:pt x="34897" y="15776"/>
                </a:lnTo>
                <a:lnTo>
                  <a:pt x="35076" y="14342"/>
                </a:lnTo>
                <a:lnTo>
                  <a:pt x="35136" y="13625"/>
                </a:lnTo>
                <a:lnTo>
                  <a:pt x="35136" y="12967"/>
                </a:lnTo>
                <a:lnTo>
                  <a:pt x="35136" y="12250"/>
                </a:lnTo>
                <a:lnTo>
                  <a:pt x="35076" y="11533"/>
                </a:lnTo>
                <a:lnTo>
                  <a:pt x="34957" y="10876"/>
                </a:lnTo>
                <a:lnTo>
                  <a:pt x="34778" y="10159"/>
                </a:lnTo>
                <a:lnTo>
                  <a:pt x="34598" y="9502"/>
                </a:lnTo>
                <a:lnTo>
                  <a:pt x="34359" y="8785"/>
                </a:lnTo>
                <a:lnTo>
                  <a:pt x="34061" y="8247"/>
                </a:lnTo>
                <a:lnTo>
                  <a:pt x="33822" y="7649"/>
                </a:lnTo>
                <a:lnTo>
                  <a:pt x="33463" y="7111"/>
                </a:lnTo>
                <a:lnTo>
                  <a:pt x="33104" y="6574"/>
                </a:lnTo>
                <a:lnTo>
                  <a:pt x="32268" y="5618"/>
                </a:lnTo>
                <a:lnTo>
                  <a:pt x="31312" y="4721"/>
                </a:lnTo>
                <a:lnTo>
                  <a:pt x="30296" y="3885"/>
                </a:lnTo>
                <a:lnTo>
                  <a:pt x="29220" y="3108"/>
                </a:lnTo>
                <a:lnTo>
                  <a:pt x="28145" y="2391"/>
                </a:lnTo>
                <a:lnTo>
                  <a:pt x="27069" y="1793"/>
                </a:lnTo>
                <a:lnTo>
                  <a:pt x="25934" y="1196"/>
                </a:lnTo>
                <a:lnTo>
                  <a:pt x="24739" y="718"/>
                </a:lnTo>
                <a:lnTo>
                  <a:pt x="23484" y="359"/>
                </a:lnTo>
                <a:lnTo>
                  <a:pt x="22827" y="180"/>
                </a:lnTo>
                <a:lnTo>
                  <a:pt x="22229" y="60"/>
                </a:lnTo>
                <a:lnTo>
                  <a:pt x="2157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42" name="Google Shape;42;p2"/>
          <p:cNvSpPr/>
          <p:nvPr/>
        </p:nvSpPr>
        <p:spPr>
          <a:xfrm rot="3778908">
            <a:off x="8250491" y="4774787"/>
            <a:ext cx="405505" cy="951571"/>
          </a:xfrm>
          <a:custGeom>
            <a:avLst/>
            <a:gdLst/>
            <a:ahLst/>
            <a:cxnLst/>
            <a:rect l="l" t="t" r="r" b="b"/>
            <a:pathLst>
              <a:path w="14940" h="26294" extrusionOk="0">
                <a:moveTo>
                  <a:pt x="4483" y="14880"/>
                </a:moveTo>
                <a:lnTo>
                  <a:pt x="5140" y="14940"/>
                </a:lnTo>
                <a:lnTo>
                  <a:pt x="5498" y="14999"/>
                </a:lnTo>
                <a:lnTo>
                  <a:pt x="5797" y="15059"/>
                </a:lnTo>
                <a:lnTo>
                  <a:pt x="6454" y="15358"/>
                </a:lnTo>
                <a:lnTo>
                  <a:pt x="7052" y="15657"/>
                </a:lnTo>
                <a:lnTo>
                  <a:pt x="7650" y="15896"/>
                </a:lnTo>
                <a:lnTo>
                  <a:pt x="8128" y="16015"/>
                </a:lnTo>
                <a:lnTo>
                  <a:pt x="8665" y="16015"/>
                </a:lnTo>
                <a:lnTo>
                  <a:pt x="8785" y="15896"/>
                </a:lnTo>
                <a:lnTo>
                  <a:pt x="8964" y="15716"/>
                </a:lnTo>
                <a:lnTo>
                  <a:pt x="9084" y="15537"/>
                </a:lnTo>
                <a:lnTo>
                  <a:pt x="9263" y="15418"/>
                </a:lnTo>
                <a:lnTo>
                  <a:pt x="9861" y="15298"/>
                </a:lnTo>
                <a:lnTo>
                  <a:pt x="10458" y="15298"/>
                </a:lnTo>
                <a:lnTo>
                  <a:pt x="11115" y="15358"/>
                </a:lnTo>
                <a:lnTo>
                  <a:pt x="11773" y="15597"/>
                </a:lnTo>
                <a:lnTo>
                  <a:pt x="12370" y="15836"/>
                </a:lnTo>
                <a:lnTo>
                  <a:pt x="12908" y="16194"/>
                </a:lnTo>
                <a:lnTo>
                  <a:pt x="13326" y="16613"/>
                </a:lnTo>
                <a:lnTo>
                  <a:pt x="13685" y="17091"/>
                </a:lnTo>
                <a:lnTo>
                  <a:pt x="13924" y="17629"/>
                </a:lnTo>
                <a:lnTo>
                  <a:pt x="14043" y="18166"/>
                </a:lnTo>
                <a:lnTo>
                  <a:pt x="14103" y="18764"/>
                </a:lnTo>
                <a:lnTo>
                  <a:pt x="14043" y="19361"/>
                </a:lnTo>
                <a:lnTo>
                  <a:pt x="13924" y="19899"/>
                </a:lnTo>
                <a:lnTo>
                  <a:pt x="13745" y="20497"/>
                </a:lnTo>
                <a:lnTo>
                  <a:pt x="13506" y="21035"/>
                </a:lnTo>
                <a:lnTo>
                  <a:pt x="13267" y="21513"/>
                </a:lnTo>
                <a:lnTo>
                  <a:pt x="12968" y="22050"/>
                </a:lnTo>
                <a:lnTo>
                  <a:pt x="12609" y="22588"/>
                </a:lnTo>
                <a:lnTo>
                  <a:pt x="12251" y="23007"/>
                </a:lnTo>
                <a:lnTo>
                  <a:pt x="11832" y="23425"/>
                </a:lnTo>
                <a:lnTo>
                  <a:pt x="11414" y="23843"/>
                </a:lnTo>
                <a:lnTo>
                  <a:pt x="10936" y="24202"/>
                </a:lnTo>
                <a:lnTo>
                  <a:pt x="10458" y="24441"/>
                </a:lnTo>
                <a:lnTo>
                  <a:pt x="9920" y="24739"/>
                </a:lnTo>
                <a:lnTo>
                  <a:pt x="9383" y="24919"/>
                </a:lnTo>
                <a:lnTo>
                  <a:pt x="8845" y="25098"/>
                </a:lnTo>
                <a:lnTo>
                  <a:pt x="8307" y="25158"/>
                </a:lnTo>
                <a:lnTo>
                  <a:pt x="7709" y="25217"/>
                </a:lnTo>
                <a:lnTo>
                  <a:pt x="7112" y="25217"/>
                </a:lnTo>
                <a:lnTo>
                  <a:pt x="6574" y="25158"/>
                </a:lnTo>
                <a:lnTo>
                  <a:pt x="5976" y="25038"/>
                </a:lnTo>
                <a:lnTo>
                  <a:pt x="5379" y="24919"/>
                </a:lnTo>
                <a:lnTo>
                  <a:pt x="4781" y="24680"/>
                </a:lnTo>
                <a:lnTo>
                  <a:pt x="4244" y="24381"/>
                </a:lnTo>
                <a:lnTo>
                  <a:pt x="3706" y="24082"/>
                </a:lnTo>
                <a:lnTo>
                  <a:pt x="3168" y="23724"/>
                </a:lnTo>
                <a:lnTo>
                  <a:pt x="2750" y="23365"/>
                </a:lnTo>
                <a:lnTo>
                  <a:pt x="2272" y="22947"/>
                </a:lnTo>
                <a:lnTo>
                  <a:pt x="1913" y="22469"/>
                </a:lnTo>
                <a:lnTo>
                  <a:pt x="1555" y="21991"/>
                </a:lnTo>
                <a:lnTo>
                  <a:pt x="1256" y="21513"/>
                </a:lnTo>
                <a:lnTo>
                  <a:pt x="1017" y="20975"/>
                </a:lnTo>
                <a:lnTo>
                  <a:pt x="897" y="20377"/>
                </a:lnTo>
                <a:lnTo>
                  <a:pt x="778" y="19839"/>
                </a:lnTo>
                <a:lnTo>
                  <a:pt x="778" y="19242"/>
                </a:lnTo>
                <a:lnTo>
                  <a:pt x="778" y="18644"/>
                </a:lnTo>
                <a:lnTo>
                  <a:pt x="957" y="17987"/>
                </a:lnTo>
                <a:lnTo>
                  <a:pt x="1136" y="17390"/>
                </a:lnTo>
                <a:lnTo>
                  <a:pt x="1435" y="16792"/>
                </a:lnTo>
                <a:lnTo>
                  <a:pt x="1794" y="16314"/>
                </a:lnTo>
                <a:lnTo>
                  <a:pt x="2272" y="15836"/>
                </a:lnTo>
                <a:lnTo>
                  <a:pt x="2750" y="15477"/>
                </a:lnTo>
                <a:lnTo>
                  <a:pt x="3287" y="15179"/>
                </a:lnTo>
                <a:lnTo>
                  <a:pt x="3885" y="14999"/>
                </a:lnTo>
                <a:lnTo>
                  <a:pt x="4483" y="14880"/>
                </a:lnTo>
                <a:close/>
                <a:moveTo>
                  <a:pt x="12848" y="1"/>
                </a:moveTo>
                <a:lnTo>
                  <a:pt x="12789" y="61"/>
                </a:lnTo>
                <a:lnTo>
                  <a:pt x="12609" y="180"/>
                </a:lnTo>
                <a:lnTo>
                  <a:pt x="12370" y="479"/>
                </a:lnTo>
                <a:lnTo>
                  <a:pt x="12131" y="837"/>
                </a:lnTo>
                <a:lnTo>
                  <a:pt x="11534" y="1793"/>
                </a:lnTo>
                <a:lnTo>
                  <a:pt x="10936" y="2989"/>
                </a:lnTo>
                <a:lnTo>
                  <a:pt x="9801" y="5379"/>
                </a:lnTo>
                <a:lnTo>
                  <a:pt x="9203" y="6753"/>
                </a:lnTo>
                <a:lnTo>
                  <a:pt x="8546" y="8785"/>
                </a:lnTo>
                <a:lnTo>
                  <a:pt x="8307" y="9801"/>
                </a:lnTo>
                <a:lnTo>
                  <a:pt x="8008" y="10816"/>
                </a:lnTo>
                <a:lnTo>
                  <a:pt x="7829" y="11892"/>
                </a:lnTo>
                <a:lnTo>
                  <a:pt x="7709" y="12908"/>
                </a:lnTo>
                <a:lnTo>
                  <a:pt x="7590" y="13983"/>
                </a:lnTo>
                <a:lnTo>
                  <a:pt x="7650" y="15059"/>
                </a:lnTo>
                <a:lnTo>
                  <a:pt x="7650" y="15059"/>
                </a:lnTo>
                <a:lnTo>
                  <a:pt x="6933" y="14641"/>
                </a:lnTo>
                <a:lnTo>
                  <a:pt x="6215" y="14342"/>
                </a:lnTo>
                <a:lnTo>
                  <a:pt x="5498" y="14163"/>
                </a:lnTo>
                <a:lnTo>
                  <a:pt x="4841" y="14103"/>
                </a:lnTo>
                <a:lnTo>
                  <a:pt x="4124" y="14163"/>
                </a:lnTo>
                <a:lnTo>
                  <a:pt x="3526" y="14282"/>
                </a:lnTo>
                <a:lnTo>
                  <a:pt x="2869" y="14521"/>
                </a:lnTo>
                <a:lnTo>
                  <a:pt x="2331" y="14820"/>
                </a:lnTo>
                <a:lnTo>
                  <a:pt x="1794" y="15238"/>
                </a:lnTo>
                <a:lnTo>
                  <a:pt x="1316" y="15716"/>
                </a:lnTo>
                <a:lnTo>
                  <a:pt x="897" y="16254"/>
                </a:lnTo>
                <a:lnTo>
                  <a:pt x="539" y="16852"/>
                </a:lnTo>
                <a:lnTo>
                  <a:pt x="300" y="17509"/>
                </a:lnTo>
                <a:lnTo>
                  <a:pt x="61" y="18226"/>
                </a:lnTo>
                <a:lnTo>
                  <a:pt x="1" y="19003"/>
                </a:lnTo>
                <a:lnTo>
                  <a:pt x="1" y="19780"/>
                </a:lnTo>
                <a:lnTo>
                  <a:pt x="120" y="20557"/>
                </a:lnTo>
                <a:lnTo>
                  <a:pt x="300" y="21214"/>
                </a:lnTo>
                <a:lnTo>
                  <a:pt x="539" y="21931"/>
                </a:lnTo>
                <a:lnTo>
                  <a:pt x="897" y="22528"/>
                </a:lnTo>
                <a:lnTo>
                  <a:pt x="1256" y="23126"/>
                </a:lnTo>
                <a:lnTo>
                  <a:pt x="1734" y="23724"/>
                </a:lnTo>
                <a:lnTo>
                  <a:pt x="2272" y="24202"/>
                </a:lnTo>
                <a:lnTo>
                  <a:pt x="2809" y="24680"/>
                </a:lnTo>
                <a:lnTo>
                  <a:pt x="3407" y="25098"/>
                </a:lnTo>
                <a:lnTo>
                  <a:pt x="4064" y="25456"/>
                </a:lnTo>
                <a:lnTo>
                  <a:pt x="4722" y="25755"/>
                </a:lnTo>
                <a:lnTo>
                  <a:pt x="5439" y="25994"/>
                </a:lnTo>
                <a:lnTo>
                  <a:pt x="6156" y="26174"/>
                </a:lnTo>
                <a:lnTo>
                  <a:pt x="6873" y="26293"/>
                </a:lnTo>
                <a:lnTo>
                  <a:pt x="8307" y="26293"/>
                </a:lnTo>
                <a:lnTo>
                  <a:pt x="8964" y="26174"/>
                </a:lnTo>
                <a:lnTo>
                  <a:pt x="9622" y="25994"/>
                </a:lnTo>
                <a:lnTo>
                  <a:pt x="10279" y="25696"/>
                </a:lnTo>
                <a:lnTo>
                  <a:pt x="10876" y="25397"/>
                </a:lnTo>
                <a:lnTo>
                  <a:pt x="11474" y="24978"/>
                </a:lnTo>
                <a:lnTo>
                  <a:pt x="12012" y="24560"/>
                </a:lnTo>
                <a:lnTo>
                  <a:pt x="12550" y="24082"/>
                </a:lnTo>
                <a:lnTo>
                  <a:pt x="13028" y="23544"/>
                </a:lnTo>
                <a:lnTo>
                  <a:pt x="13446" y="23007"/>
                </a:lnTo>
                <a:lnTo>
                  <a:pt x="13864" y="22409"/>
                </a:lnTo>
                <a:lnTo>
                  <a:pt x="14163" y="21752"/>
                </a:lnTo>
                <a:lnTo>
                  <a:pt x="14462" y="21094"/>
                </a:lnTo>
                <a:lnTo>
                  <a:pt x="14641" y="20437"/>
                </a:lnTo>
                <a:lnTo>
                  <a:pt x="14820" y="19780"/>
                </a:lnTo>
                <a:lnTo>
                  <a:pt x="14940" y="19063"/>
                </a:lnTo>
                <a:lnTo>
                  <a:pt x="14940" y="18405"/>
                </a:lnTo>
                <a:lnTo>
                  <a:pt x="14880" y="17808"/>
                </a:lnTo>
                <a:lnTo>
                  <a:pt x="14760" y="17270"/>
                </a:lnTo>
                <a:lnTo>
                  <a:pt x="14521" y="16792"/>
                </a:lnTo>
                <a:lnTo>
                  <a:pt x="14282" y="16314"/>
                </a:lnTo>
                <a:lnTo>
                  <a:pt x="13924" y="15836"/>
                </a:lnTo>
                <a:lnTo>
                  <a:pt x="13506" y="15477"/>
                </a:lnTo>
                <a:lnTo>
                  <a:pt x="13087" y="15119"/>
                </a:lnTo>
                <a:lnTo>
                  <a:pt x="12609" y="14820"/>
                </a:lnTo>
                <a:lnTo>
                  <a:pt x="12131" y="14581"/>
                </a:lnTo>
                <a:lnTo>
                  <a:pt x="11593" y="14402"/>
                </a:lnTo>
                <a:lnTo>
                  <a:pt x="11056" y="14282"/>
                </a:lnTo>
                <a:lnTo>
                  <a:pt x="10518" y="14223"/>
                </a:lnTo>
                <a:lnTo>
                  <a:pt x="9980" y="14223"/>
                </a:lnTo>
                <a:lnTo>
                  <a:pt x="9442" y="14342"/>
                </a:lnTo>
                <a:lnTo>
                  <a:pt x="8904" y="14462"/>
                </a:lnTo>
                <a:lnTo>
                  <a:pt x="8367" y="14701"/>
                </a:lnTo>
                <a:lnTo>
                  <a:pt x="8367" y="14701"/>
                </a:lnTo>
                <a:lnTo>
                  <a:pt x="8606" y="12669"/>
                </a:lnTo>
                <a:lnTo>
                  <a:pt x="8904" y="10637"/>
                </a:lnTo>
                <a:lnTo>
                  <a:pt x="9084" y="9621"/>
                </a:lnTo>
                <a:lnTo>
                  <a:pt x="9323" y="8606"/>
                </a:lnTo>
                <a:lnTo>
                  <a:pt x="9562" y="7590"/>
                </a:lnTo>
                <a:lnTo>
                  <a:pt x="9861" y="6634"/>
                </a:lnTo>
                <a:lnTo>
                  <a:pt x="10458" y="5319"/>
                </a:lnTo>
                <a:lnTo>
                  <a:pt x="11534" y="3108"/>
                </a:lnTo>
                <a:lnTo>
                  <a:pt x="12968" y="61"/>
                </a:lnTo>
                <a:lnTo>
                  <a:pt x="12848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43" name="Google Shape;43;p2"/>
          <p:cNvSpPr/>
          <p:nvPr/>
        </p:nvSpPr>
        <p:spPr>
          <a:xfrm rot="8336858">
            <a:off x="4172245" y="-159103"/>
            <a:ext cx="588749" cy="921248"/>
          </a:xfrm>
          <a:custGeom>
            <a:avLst/>
            <a:gdLst/>
            <a:ahLst/>
            <a:cxnLst/>
            <a:rect l="l" t="t" r="r" b="b"/>
            <a:pathLst>
              <a:path w="21692" h="25457" extrusionOk="0">
                <a:moveTo>
                  <a:pt x="11952" y="1"/>
                </a:moveTo>
                <a:lnTo>
                  <a:pt x="11772" y="61"/>
                </a:lnTo>
                <a:lnTo>
                  <a:pt x="11533" y="180"/>
                </a:lnTo>
                <a:lnTo>
                  <a:pt x="11055" y="539"/>
                </a:lnTo>
                <a:lnTo>
                  <a:pt x="10577" y="957"/>
                </a:lnTo>
                <a:lnTo>
                  <a:pt x="10040" y="1495"/>
                </a:lnTo>
                <a:lnTo>
                  <a:pt x="8904" y="2809"/>
                </a:lnTo>
                <a:lnTo>
                  <a:pt x="8366" y="3467"/>
                </a:lnTo>
                <a:lnTo>
                  <a:pt x="7829" y="4184"/>
                </a:lnTo>
                <a:lnTo>
                  <a:pt x="7410" y="4901"/>
                </a:lnTo>
                <a:lnTo>
                  <a:pt x="6992" y="5678"/>
                </a:lnTo>
                <a:lnTo>
                  <a:pt x="6693" y="6454"/>
                </a:lnTo>
                <a:lnTo>
                  <a:pt x="6514" y="7351"/>
                </a:lnTo>
                <a:lnTo>
                  <a:pt x="6514" y="7829"/>
                </a:lnTo>
                <a:lnTo>
                  <a:pt x="6574" y="8606"/>
                </a:lnTo>
                <a:lnTo>
                  <a:pt x="6633" y="8964"/>
                </a:lnTo>
                <a:lnTo>
                  <a:pt x="6813" y="9263"/>
                </a:lnTo>
                <a:lnTo>
                  <a:pt x="6872" y="9382"/>
                </a:lnTo>
                <a:lnTo>
                  <a:pt x="6992" y="9502"/>
                </a:lnTo>
                <a:lnTo>
                  <a:pt x="7231" y="9502"/>
                </a:lnTo>
                <a:lnTo>
                  <a:pt x="7351" y="9024"/>
                </a:lnTo>
                <a:lnTo>
                  <a:pt x="7530" y="7829"/>
                </a:lnTo>
                <a:lnTo>
                  <a:pt x="7769" y="6634"/>
                </a:lnTo>
                <a:lnTo>
                  <a:pt x="7829" y="6156"/>
                </a:lnTo>
                <a:lnTo>
                  <a:pt x="7948" y="5857"/>
                </a:lnTo>
                <a:lnTo>
                  <a:pt x="8426" y="5020"/>
                </a:lnTo>
                <a:lnTo>
                  <a:pt x="9024" y="4184"/>
                </a:lnTo>
                <a:lnTo>
                  <a:pt x="9681" y="3407"/>
                </a:lnTo>
                <a:lnTo>
                  <a:pt x="10338" y="2690"/>
                </a:lnTo>
                <a:lnTo>
                  <a:pt x="10936" y="2033"/>
                </a:lnTo>
                <a:lnTo>
                  <a:pt x="11175" y="1734"/>
                </a:lnTo>
                <a:lnTo>
                  <a:pt x="11474" y="1555"/>
                </a:lnTo>
                <a:lnTo>
                  <a:pt x="11772" y="1435"/>
                </a:lnTo>
                <a:lnTo>
                  <a:pt x="11892" y="1435"/>
                </a:lnTo>
                <a:lnTo>
                  <a:pt x="12071" y="1495"/>
                </a:lnTo>
                <a:lnTo>
                  <a:pt x="12191" y="1555"/>
                </a:lnTo>
                <a:lnTo>
                  <a:pt x="12370" y="1674"/>
                </a:lnTo>
                <a:lnTo>
                  <a:pt x="12609" y="2092"/>
                </a:lnTo>
                <a:lnTo>
                  <a:pt x="12848" y="2570"/>
                </a:lnTo>
                <a:lnTo>
                  <a:pt x="13027" y="3048"/>
                </a:lnTo>
                <a:lnTo>
                  <a:pt x="13326" y="4124"/>
                </a:lnTo>
                <a:lnTo>
                  <a:pt x="13505" y="5200"/>
                </a:lnTo>
                <a:lnTo>
                  <a:pt x="13685" y="6215"/>
                </a:lnTo>
                <a:lnTo>
                  <a:pt x="13804" y="7231"/>
                </a:lnTo>
                <a:lnTo>
                  <a:pt x="13924" y="8307"/>
                </a:lnTo>
                <a:lnTo>
                  <a:pt x="13983" y="8845"/>
                </a:lnTo>
                <a:lnTo>
                  <a:pt x="13983" y="9143"/>
                </a:lnTo>
                <a:lnTo>
                  <a:pt x="13983" y="9382"/>
                </a:lnTo>
                <a:lnTo>
                  <a:pt x="13983" y="9442"/>
                </a:lnTo>
                <a:lnTo>
                  <a:pt x="14103" y="9502"/>
                </a:lnTo>
                <a:lnTo>
                  <a:pt x="14402" y="9741"/>
                </a:lnTo>
                <a:lnTo>
                  <a:pt x="14760" y="9861"/>
                </a:lnTo>
                <a:lnTo>
                  <a:pt x="14939" y="9920"/>
                </a:lnTo>
                <a:lnTo>
                  <a:pt x="15358" y="9741"/>
                </a:lnTo>
                <a:lnTo>
                  <a:pt x="15836" y="9562"/>
                </a:lnTo>
                <a:lnTo>
                  <a:pt x="16911" y="9203"/>
                </a:lnTo>
                <a:lnTo>
                  <a:pt x="17987" y="8845"/>
                </a:lnTo>
                <a:lnTo>
                  <a:pt x="18704" y="8665"/>
                </a:lnTo>
                <a:lnTo>
                  <a:pt x="19481" y="8486"/>
                </a:lnTo>
                <a:lnTo>
                  <a:pt x="20138" y="8486"/>
                </a:lnTo>
                <a:lnTo>
                  <a:pt x="20437" y="8665"/>
                </a:lnTo>
                <a:lnTo>
                  <a:pt x="20676" y="8964"/>
                </a:lnTo>
                <a:lnTo>
                  <a:pt x="20736" y="9143"/>
                </a:lnTo>
                <a:lnTo>
                  <a:pt x="20795" y="9323"/>
                </a:lnTo>
                <a:lnTo>
                  <a:pt x="20855" y="9861"/>
                </a:lnTo>
                <a:lnTo>
                  <a:pt x="20855" y="10458"/>
                </a:lnTo>
                <a:lnTo>
                  <a:pt x="20736" y="11115"/>
                </a:lnTo>
                <a:lnTo>
                  <a:pt x="20497" y="12370"/>
                </a:lnTo>
                <a:lnTo>
                  <a:pt x="20198" y="13326"/>
                </a:lnTo>
                <a:lnTo>
                  <a:pt x="19959" y="13864"/>
                </a:lnTo>
                <a:lnTo>
                  <a:pt x="19720" y="14402"/>
                </a:lnTo>
                <a:lnTo>
                  <a:pt x="19421" y="14880"/>
                </a:lnTo>
                <a:lnTo>
                  <a:pt x="19063" y="15298"/>
                </a:lnTo>
                <a:lnTo>
                  <a:pt x="18704" y="15717"/>
                </a:lnTo>
                <a:lnTo>
                  <a:pt x="18286" y="16075"/>
                </a:lnTo>
                <a:lnTo>
                  <a:pt x="17867" y="16434"/>
                </a:lnTo>
                <a:lnTo>
                  <a:pt x="17449" y="16732"/>
                </a:lnTo>
                <a:lnTo>
                  <a:pt x="16433" y="17270"/>
                </a:lnTo>
                <a:lnTo>
                  <a:pt x="15417" y="17688"/>
                </a:lnTo>
                <a:lnTo>
                  <a:pt x="14282" y="17987"/>
                </a:lnTo>
                <a:lnTo>
                  <a:pt x="13207" y="18286"/>
                </a:lnTo>
                <a:lnTo>
                  <a:pt x="11952" y="18525"/>
                </a:lnTo>
                <a:lnTo>
                  <a:pt x="10697" y="18645"/>
                </a:lnTo>
                <a:lnTo>
                  <a:pt x="10159" y="18704"/>
                </a:lnTo>
                <a:lnTo>
                  <a:pt x="9621" y="18704"/>
                </a:lnTo>
                <a:lnTo>
                  <a:pt x="9083" y="18585"/>
                </a:lnTo>
                <a:lnTo>
                  <a:pt x="8964" y="18525"/>
                </a:lnTo>
                <a:lnTo>
                  <a:pt x="8904" y="18465"/>
                </a:lnTo>
                <a:lnTo>
                  <a:pt x="8844" y="18346"/>
                </a:lnTo>
                <a:lnTo>
                  <a:pt x="8844" y="18167"/>
                </a:lnTo>
                <a:lnTo>
                  <a:pt x="8904" y="17629"/>
                </a:lnTo>
                <a:lnTo>
                  <a:pt x="9024" y="15896"/>
                </a:lnTo>
                <a:lnTo>
                  <a:pt x="9263" y="14223"/>
                </a:lnTo>
                <a:lnTo>
                  <a:pt x="9741" y="14342"/>
                </a:lnTo>
                <a:lnTo>
                  <a:pt x="10279" y="14402"/>
                </a:lnTo>
                <a:lnTo>
                  <a:pt x="10757" y="14462"/>
                </a:lnTo>
                <a:lnTo>
                  <a:pt x="11294" y="14462"/>
                </a:lnTo>
                <a:lnTo>
                  <a:pt x="11832" y="14402"/>
                </a:lnTo>
                <a:lnTo>
                  <a:pt x="12370" y="14342"/>
                </a:lnTo>
                <a:lnTo>
                  <a:pt x="12968" y="14223"/>
                </a:lnTo>
                <a:lnTo>
                  <a:pt x="13505" y="14043"/>
                </a:lnTo>
                <a:lnTo>
                  <a:pt x="13983" y="13864"/>
                </a:lnTo>
                <a:lnTo>
                  <a:pt x="14521" y="13685"/>
                </a:lnTo>
                <a:lnTo>
                  <a:pt x="14999" y="13386"/>
                </a:lnTo>
                <a:lnTo>
                  <a:pt x="15477" y="13147"/>
                </a:lnTo>
                <a:lnTo>
                  <a:pt x="15896" y="12789"/>
                </a:lnTo>
                <a:lnTo>
                  <a:pt x="16254" y="12490"/>
                </a:lnTo>
                <a:lnTo>
                  <a:pt x="16613" y="12071"/>
                </a:lnTo>
                <a:lnTo>
                  <a:pt x="16911" y="11713"/>
                </a:lnTo>
                <a:lnTo>
                  <a:pt x="17091" y="11414"/>
                </a:lnTo>
                <a:lnTo>
                  <a:pt x="17270" y="11056"/>
                </a:lnTo>
                <a:lnTo>
                  <a:pt x="17270" y="10876"/>
                </a:lnTo>
                <a:lnTo>
                  <a:pt x="17270" y="10757"/>
                </a:lnTo>
                <a:lnTo>
                  <a:pt x="17270" y="10578"/>
                </a:lnTo>
                <a:lnTo>
                  <a:pt x="17091" y="10458"/>
                </a:lnTo>
                <a:lnTo>
                  <a:pt x="16971" y="10458"/>
                </a:lnTo>
                <a:lnTo>
                  <a:pt x="16732" y="10578"/>
                </a:lnTo>
                <a:lnTo>
                  <a:pt x="16135" y="10996"/>
                </a:lnTo>
                <a:lnTo>
                  <a:pt x="15178" y="11832"/>
                </a:lnTo>
                <a:lnTo>
                  <a:pt x="14521" y="12251"/>
                </a:lnTo>
                <a:lnTo>
                  <a:pt x="13804" y="12669"/>
                </a:lnTo>
                <a:lnTo>
                  <a:pt x="13147" y="12968"/>
                </a:lnTo>
                <a:lnTo>
                  <a:pt x="12430" y="13207"/>
                </a:lnTo>
                <a:lnTo>
                  <a:pt x="11713" y="13386"/>
                </a:lnTo>
                <a:lnTo>
                  <a:pt x="10936" y="13506"/>
                </a:lnTo>
                <a:lnTo>
                  <a:pt x="9382" y="13685"/>
                </a:lnTo>
                <a:lnTo>
                  <a:pt x="9382" y="13685"/>
                </a:lnTo>
                <a:lnTo>
                  <a:pt x="9980" y="11115"/>
                </a:lnTo>
                <a:lnTo>
                  <a:pt x="10159" y="10279"/>
                </a:lnTo>
                <a:lnTo>
                  <a:pt x="10279" y="9562"/>
                </a:lnTo>
                <a:lnTo>
                  <a:pt x="10279" y="9024"/>
                </a:lnTo>
                <a:lnTo>
                  <a:pt x="10219" y="8845"/>
                </a:lnTo>
                <a:lnTo>
                  <a:pt x="10159" y="8785"/>
                </a:lnTo>
                <a:lnTo>
                  <a:pt x="9980" y="8785"/>
                </a:lnTo>
                <a:lnTo>
                  <a:pt x="9800" y="8964"/>
                </a:lnTo>
                <a:lnTo>
                  <a:pt x="9621" y="9263"/>
                </a:lnTo>
                <a:lnTo>
                  <a:pt x="9502" y="9622"/>
                </a:lnTo>
                <a:lnTo>
                  <a:pt x="9203" y="10578"/>
                </a:lnTo>
                <a:lnTo>
                  <a:pt x="8904" y="11773"/>
                </a:lnTo>
                <a:lnTo>
                  <a:pt x="8426" y="14103"/>
                </a:lnTo>
                <a:lnTo>
                  <a:pt x="8247" y="15418"/>
                </a:lnTo>
                <a:lnTo>
                  <a:pt x="7530" y="15059"/>
                </a:lnTo>
                <a:lnTo>
                  <a:pt x="6813" y="14641"/>
                </a:lnTo>
                <a:lnTo>
                  <a:pt x="6155" y="14163"/>
                </a:lnTo>
                <a:lnTo>
                  <a:pt x="5558" y="13565"/>
                </a:lnTo>
                <a:lnTo>
                  <a:pt x="4721" y="12430"/>
                </a:lnTo>
                <a:lnTo>
                  <a:pt x="4243" y="11773"/>
                </a:lnTo>
                <a:lnTo>
                  <a:pt x="4004" y="11593"/>
                </a:lnTo>
                <a:lnTo>
                  <a:pt x="3944" y="11534"/>
                </a:lnTo>
                <a:lnTo>
                  <a:pt x="3885" y="11534"/>
                </a:lnTo>
                <a:lnTo>
                  <a:pt x="3765" y="11653"/>
                </a:lnTo>
                <a:lnTo>
                  <a:pt x="3765" y="11832"/>
                </a:lnTo>
                <a:lnTo>
                  <a:pt x="3765" y="12071"/>
                </a:lnTo>
                <a:lnTo>
                  <a:pt x="3825" y="12310"/>
                </a:lnTo>
                <a:lnTo>
                  <a:pt x="4124" y="12848"/>
                </a:lnTo>
                <a:lnTo>
                  <a:pt x="4482" y="13386"/>
                </a:lnTo>
                <a:lnTo>
                  <a:pt x="4960" y="13984"/>
                </a:lnTo>
                <a:lnTo>
                  <a:pt x="5379" y="14462"/>
                </a:lnTo>
                <a:lnTo>
                  <a:pt x="5976" y="14999"/>
                </a:lnTo>
                <a:lnTo>
                  <a:pt x="6394" y="15298"/>
                </a:lnTo>
                <a:lnTo>
                  <a:pt x="6992" y="15597"/>
                </a:lnTo>
                <a:lnTo>
                  <a:pt x="7530" y="15836"/>
                </a:lnTo>
                <a:lnTo>
                  <a:pt x="7709" y="16015"/>
                </a:lnTo>
                <a:lnTo>
                  <a:pt x="7888" y="16135"/>
                </a:lnTo>
                <a:lnTo>
                  <a:pt x="8008" y="16374"/>
                </a:lnTo>
                <a:lnTo>
                  <a:pt x="8068" y="16613"/>
                </a:lnTo>
                <a:lnTo>
                  <a:pt x="8068" y="17270"/>
                </a:lnTo>
                <a:lnTo>
                  <a:pt x="7948" y="18525"/>
                </a:lnTo>
                <a:lnTo>
                  <a:pt x="6932" y="18346"/>
                </a:lnTo>
                <a:lnTo>
                  <a:pt x="6036" y="18047"/>
                </a:lnTo>
                <a:lnTo>
                  <a:pt x="5199" y="17629"/>
                </a:lnTo>
                <a:lnTo>
                  <a:pt x="4423" y="17151"/>
                </a:lnTo>
                <a:lnTo>
                  <a:pt x="3765" y="16613"/>
                </a:lnTo>
                <a:lnTo>
                  <a:pt x="3168" y="15956"/>
                </a:lnTo>
                <a:lnTo>
                  <a:pt x="2630" y="15298"/>
                </a:lnTo>
                <a:lnTo>
                  <a:pt x="2152" y="14581"/>
                </a:lnTo>
                <a:lnTo>
                  <a:pt x="1734" y="13804"/>
                </a:lnTo>
                <a:lnTo>
                  <a:pt x="1435" y="12968"/>
                </a:lnTo>
                <a:lnTo>
                  <a:pt x="1196" y="12131"/>
                </a:lnTo>
                <a:lnTo>
                  <a:pt x="1016" y="11235"/>
                </a:lnTo>
                <a:lnTo>
                  <a:pt x="957" y="10279"/>
                </a:lnTo>
                <a:lnTo>
                  <a:pt x="957" y="9382"/>
                </a:lnTo>
                <a:lnTo>
                  <a:pt x="1016" y="8426"/>
                </a:lnTo>
                <a:lnTo>
                  <a:pt x="1136" y="7470"/>
                </a:lnTo>
                <a:lnTo>
                  <a:pt x="2152" y="7889"/>
                </a:lnTo>
                <a:lnTo>
                  <a:pt x="3885" y="8486"/>
                </a:lnTo>
                <a:lnTo>
                  <a:pt x="4721" y="8785"/>
                </a:lnTo>
                <a:lnTo>
                  <a:pt x="5498" y="9024"/>
                </a:lnTo>
                <a:lnTo>
                  <a:pt x="6036" y="9084"/>
                </a:lnTo>
                <a:lnTo>
                  <a:pt x="6215" y="9084"/>
                </a:lnTo>
                <a:lnTo>
                  <a:pt x="6275" y="9024"/>
                </a:lnTo>
                <a:lnTo>
                  <a:pt x="6275" y="8904"/>
                </a:lnTo>
                <a:lnTo>
                  <a:pt x="6215" y="8785"/>
                </a:lnTo>
                <a:lnTo>
                  <a:pt x="5797" y="8426"/>
                </a:lnTo>
                <a:lnTo>
                  <a:pt x="5199" y="8068"/>
                </a:lnTo>
                <a:lnTo>
                  <a:pt x="4482" y="7709"/>
                </a:lnTo>
                <a:lnTo>
                  <a:pt x="2988" y="7052"/>
                </a:lnTo>
                <a:lnTo>
                  <a:pt x="2032" y="6694"/>
                </a:lnTo>
                <a:lnTo>
                  <a:pt x="1375" y="6454"/>
                </a:lnTo>
                <a:lnTo>
                  <a:pt x="1076" y="6395"/>
                </a:lnTo>
                <a:lnTo>
                  <a:pt x="837" y="6395"/>
                </a:lnTo>
                <a:lnTo>
                  <a:pt x="658" y="6454"/>
                </a:lnTo>
                <a:lnTo>
                  <a:pt x="479" y="6634"/>
                </a:lnTo>
                <a:lnTo>
                  <a:pt x="359" y="6873"/>
                </a:lnTo>
                <a:lnTo>
                  <a:pt x="240" y="7291"/>
                </a:lnTo>
                <a:lnTo>
                  <a:pt x="120" y="7829"/>
                </a:lnTo>
                <a:lnTo>
                  <a:pt x="60" y="8367"/>
                </a:lnTo>
                <a:lnTo>
                  <a:pt x="1" y="9502"/>
                </a:lnTo>
                <a:lnTo>
                  <a:pt x="1" y="10757"/>
                </a:lnTo>
                <a:lnTo>
                  <a:pt x="180" y="12012"/>
                </a:lnTo>
                <a:lnTo>
                  <a:pt x="419" y="13207"/>
                </a:lnTo>
                <a:lnTo>
                  <a:pt x="598" y="13804"/>
                </a:lnTo>
                <a:lnTo>
                  <a:pt x="837" y="14402"/>
                </a:lnTo>
                <a:lnTo>
                  <a:pt x="1076" y="14940"/>
                </a:lnTo>
                <a:lnTo>
                  <a:pt x="1315" y="15418"/>
                </a:lnTo>
                <a:lnTo>
                  <a:pt x="1674" y="15896"/>
                </a:lnTo>
                <a:lnTo>
                  <a:pt x="2032" y="16374"/>
                </a:lnTo>
                <a:lnTo>
                  <a:pt x="2391" y="16792"/>
                </a:lnTo>
                <a:lnTo>
                  <a:pt x="2809" y="17210"/>
                </a:lnTo>
                <a:lnTo>
                  <a:pt x="3227" y="17569"/>
                </a:lnTo>
                <a:lnTo>
                  <a:pt x="3705" y="17927"/>
                </a:lnTo>
                <a:lnTo>
                  <a:pt x="4243" y="18226"/>
                </a:lnTo>
                <a:lnTo>
                  <a:pt x="4721" y="18525"/>
                </a:lnTo>
                <a:lnTo>
                  <a:pt x="5319" y="18764"/>
                </a:lnTo>
                <a:lnTo>
                  <a:pt x="5857" y="19003"/>
                </a:lnTo>
                <a:lnTo>
                  <a:pt x="6574" y="19182"/>
                </a:lnTo>
                <a:lnTo>
                  <a:pt x="6932" y="19302"/>
                </a:lnTo>
                <a:lnTo>
                  <a:pt x="7291" y="19421"/>
                </a:lnTo>
                <a:lnTo>
                  <a:pt x="7649" y="19601"/>
                </a:lnTo>
                <a:lnTo>
                  <a:pt x="7769" y="19660"/>
                </a:lnTo>
                <a:lnTo>
                  <a:pt x="7829" y="19840"/>
                </a:lnTo>
                <a:lnTo>
                  <a:pt x="7888" y="20258"/>
                </a:lnTo>
                <a:lnTo>
                  <a:pt x="7888" y="20736"/>
                </a:lnTo>
                <a:lnTo>
                  <a:pt x="7888" y="21393"/>
                </a:lnTo>
                <a:lnTo>
                  <a:pt x="7888" y="23066"/>
                </a:lnTo>
                <a:lnTo>
                  <a:pt x="7948" y="23903"/>
                </a:lnTo>
                <a:lnTo>
                  <a:pt x="8068" y="24620"/>
                </a:lnTo>
                <a:lnTo>
                  <a:pt x="8127" y="24919"/>
                </a:lnTo>
                <a:lnTo>
                  <a:pt x="8247" y="25158"/>
                </a:lnTo>
                <a:lnTo>
                  <a:pt x="8426" y="25337"/>
                </a:lnTo>
                <a:lnTo>
                  <a:pt x="8605" y="25457"/>
                </a:lnTo>
                <a:lnTo>
                  <a:pt x="8665" y="25457"/>
                </a:lnTo>
                <a:lnTo>
                  <a:pt x="8785" y="25277"/>
                </a:lnTo>
                <a:lnTo>
                  <a:pt x="8844" y="24680"/>
                </a:lnTo>
                <a:lnTo>
                  <a:pt x="8904" y="23843"/>
                </a:lnTo>
                <a:lnTo>
                  <a:pt x="8964" y="22827"/>
                </a:lnTo>
                <a:lnTo>
                  <a:pt x="8904" y="20796"/>
                </a:lnTo>
                <a:lnTo>
                  <a:pt x="8904" y="19660"/>
                </a:lnTo>
                <a:lnTo>
                  <a:pt x="10159" y="19660"/>
                </a:lnTo>
                <a:lnTo>
                  <a:pt x="11533" y="19601"/>
                </a:lnTo>
                <a:lnTo>
                  <a:pt x="12968" y="19362"/>
                </a:lnTo>
                <a:lnTo>
                  <a:pt x="14402" y="19063"/>
                </a:lnTo>
                <a:lnTo>
                  <a:pt x="15836" y="18585"/>
                </a:lnTo>
                <a:lnTo>
                  <a:pt x="16493" y="18346"/>
                </a:lnTo>
                <a:lnTo>
                  <a:pt x="17091" y="17987"/>
                </a:lnTo>
                <a:lnTo>
                  <a:pt x="17748" y="17688"/>
                </a:lnTo>
                <a:lnTo>
                  <a:pt x="18286" y="17330"/>
                </a:lnTo>
                <a:lnTo>
                  <a:pt x="18824" y="16912"/>
                </a:lnTo>
                <a:lnTo>
                  <a:pt x="19302" y="16434"/>
                </a:lnTo>
                <a:lnTo>
                  <a:pt x="19660" y="16015"/>
                </a:lnTo>
                <a:lnTo>
                  <a:pt x="20019" y="15597"/>
                </a:lnTo>
                <a:lnTo>
                  <a:pt x="20317" y="15059"/>
                </a:lnTo>
                <a:lnTo>
                  <a:pt x="20616" y="14581"/>
                </a:lnTo>
                <a:lnTo>
                  <a:pt x="20855" y="14043"/>
                </a:lnTo>
                <a:lnTo>
                  <a:pt x="21034" y="13506"/>
                </a:lnTo>
                <a:lnTo>
                  <a:pt x="21333" y="12370"/>
                </a:lnTo>
                <a:lnTo>
                  <a:pt x="21513" y="11354"/>
                </a:lnTo>
                <a:lnTo>
                  <a:pt x="21632" y="10697"/>
                </a:lnTo>
                <a:lnTo>
                  <a:pt x="21692" y="10040"/>
                </a:lnTo>
                <a:lnTo>
                  <a:pt x="21692" y="9323"/>
                </a:lnTo>
                <a:lnTo>
                  <a:pt x="21632" y="8665"/>
                </a:lnTo>
                <a:lnTo>
                  <a:pt x="21513" y="8128"/>
                </a:lnTo>
                <a:lnTo>
                  <a:pt x="21393" y="7889"/>
                </a:lnTo>
                <a:lnTo>
                  <a:pt x="21274" y="7709"/>
                </a:lnTo>
                <a:lnTo>
                  <a:pt x="21034" y="7530"/>
                </a:lnTo>
                <a:lnTo>
                  <a:pt x="20736" y="7411"/>
                </a:lnTo>
                <a:lnTo>
                  <a:pt x="19959" y="7411"/>
                </a:lnTo>
                <a:lnTo>
                  <a:pt x="19063" y="7530"/>
                </a:lnTo>
                <a:lnTo>
                  <a:pt x="18106" y="7769"/>
                </a:lnTo>
                <a:lnTo>
                  <a:pt x="17150" y="8068"/>
                </a:lnTo>
                <a:lnTo>
                  <a:pt x="16254" y="8426"/>
                </a:lnTo>
                <a:lnTo>
                  <a:pt x="14939" y="8964"/>
                </a:lnTo>
                <a:lnTo>
                  <a:pt x="14939" y="8008"/>
                </a:lnTo>
                <a:lnTo>
                  <a:pt x="14820" y="7052"/>
                </a:lnTo>
                <a:lnTo>
                  <a:pt x="14700" y="6096"/>
                </a:lnTo>
                <a:lnTo>
                  <a:pt x="14581" y="5140"/>
                </a:lnTo>
                <a:lnTo>
                  <a:pt x="14342" y="4184"/>
                </a:lnTo>
                <a:lnTo>
                  <a:pt x="14103" y="3287"/>
                </a:lnTo>
                <a:lnTo>
                  <a:pt x="13804" y="2391"/>
                </a:lnTo>
                <a:lnTo>
                  <a:pt x="13505" y="1495"/>
                </a:lnTo>
                <a:lnTo>
                  <a:pt x="13147" y="778"/>
                </a:lnTo>
                <a:lnTo>
                  <a:pt x="12968" y="479"/>
                </a:lnTo>
                <a:lnTo>
                  <a:pt x="12788" y="300"/>
                </a:lnTo>
                <a:lnTo>
                  <a:pt x="12609" y="120"/>
                </a:lnTo>
                <a:lnTo>
                  <a:pt x="12370" y="61"/>
                </a:lnTo>
                <a:lnTo>
                  <a:pt x="12191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44" name="Google Shape;44;p2"/>
          <p:cNvSpPr/>
          <p:nvPr/>
        </p:nvSpPr>
        <p:spPr>
          <a:xfrm rot="-2801891">
            <a:off x="8349992" y="524341"/>
            <a:ext cx="742845" cy="1554865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45" name="Google Shape;45;p2"/>
          <p:cNvSpPr/>
          <p:nvPr/>
        </p:nvSpPr>
        <p:spPr>
          <a:xfrm>
            <a:off x="6400478" y="2909578"/>
            <a:ext cx="872604" cy="1269436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46" name="Google Shape;46;p2"/>
          <p:cNvSpPr/>
          <p:nvPr/>
        </p:nvSpPr>
        <p:spPr>
          <a:xfrm rot="-3835551">
            <a:off x="5103884" y="5184299"/>
            <a:ext cx="1036432" cy="804500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47" name="Google Shape;47;p2"/>
          <p:cNvSpPr/>
          <p:nvPr/>
        </p:nvSpPr>
        <p:spPr>
          <a:xfrm rot="788743">
            <a:off x="7507729" y="1689576"/>
            <a:ext cx="341357" cy="46596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2"/>
          <p:cNvSpPr/>
          <p:nvPr/>
        </p:nvSpPr>
        <p:spPr>
          <a:xfrm rot="788424">
            <a:off x="7600966" y="1691156"/>
            <a:ext cx="222930" cy="32069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2"/>
          <p:cNvSpPr/>
          <p:nvPr/>
        </p:nvSpPr>
        <p:spPr>
          <a:xfrm rot="-3998065">
            <a:off x="7374395" y="1418068"/>
            <a:ext cx="267634" cy="38500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2"/>
          <p:cNvSpPr/>
          <p:nvPr/>
        </p:nvSpPr>
        <p:spPr>
          <a:xfrm rot="575490">
            <a:off x="8469081" y="5165876"/>
            <a:ext cx="345878" cy="811648"/>
          </a:xfrm>
          <a:custGeom>
            <a:avLst/>
            <a:gdLst/>
            <a:ahLst/>
            <a:cxnLst/>
            <a:rect l="l" t="t" r="r" b="b"/>
            <a:pathLst>
              <a:path w="14940" h="26294" extrusionOk="0">
                <a:moveTo>
                  <a:pt x="4483" y="14880"/>
                </a:moveTo>
                <a:lnTo>
                  <a:pt x="5140" y="14940"/>
                </a:lnTo>
                <a:lnTo>
                  <a:pt x="5498" y="14999"/>
                </a:lnTo>
                <a:lnTo>
                  <a:pt x="5797" y="15059"/>
                </a:lnTo>
                <a:lnTo>
                  <a:pt x="6454" y="15358"/>
                </a:lnTo>
                <a:lnTo>
                  <a:pt x="7052" y="15657"/>
                </a:lnTo>
                <a:lnTo>
                  <a:pt x="7650" y="15896"/>
                </a:lnTo>
                <a:lnTo>
                  <a:pt x="8128" y="16015"/>
                </a:lnTo>
                <a:lnTo>
                  <a:pt x="8665" y="16015"/>
                </a:lnTo>
                <a:lnTo>
                  <a:pt x="8785" y="15896"/>
                </a:lnTo>
                <a:lnTo>
                  <a:pt x="8964" y="15716"/>
                </a:lnTo>
                <a:lnTo>
                  <a:pt x="9084" y="15537"/>
                </a:lnTo>
                <a:lnTo>
                  <a:pt x="9263" y="15418"/>
                </a:lnTo>
                <a:lnTo>
                  <a:pt x="9861" y="15298"/>
                </a:lnTo>
                <a:lnTo>
                  <a:pt x="10458" y="15298"/>
                </a:lnTo>
                <a:lnTo>
                  <a:pt x="11115" y="15358"/>
                </a:lnTo>
                <a:lnTo>
                  <a:pt x="11773" y="15597"/>
                </a:lnTo>
                <a:lnTo>
                  <a:pt x="12370" y="15836"/>
                </a:lnTo>
                <a:lnTo>
                  <a:pt x="12908" y="16194"/>
                </a:lnTo>
                <a:lnTo>
                  <a:pt x="13326" y="16613"/>
                </a:lnTo>
                <a:lnTo>
                  <a:pt x="13685" y="17091"/>
                </a:lnTo>
                <a:lnTo>
                  <a:pt x="13924" y="17629"/>
                </a:lnTo>
                <a:lnTo>
                  <a:pt x="14043" y="18166"/>
                </a:lnTo>
                <a:lnTo>
                  <a:pt x="14103" y="18764"/>
                </a:lnTo>
                <a:lnTo>
                  <a:pt x="14043" y="19361"/>
                </a:lnTo>
                <a:lnTo>
                  <a:pt x="13924" y="19899"/>
                </a:lnTo>
                <a:lnTo>
                  <a:pt x="13745" y="20497"/>
                </a:lnTo>
                <a:lnTo>
                  <a:pt x="13506" y="21035"/>
                </a:lnTo>
                <a:lnTo>
                  <a:pt x="13267" y="21513"/>
                </a:lnTo>
                <a:lnTo>
                  <a:pt x="12968" y="22050"/>
                </a:lnTo>
                <a:lnTo>
                  <a:pt x="12609" y="22588"/>
                </a:lnTo>
                <a:lnTo>
                  <a:pt x="12251" y="23007"/>
                </a:lnTo>
                <a:lnTo>
                  <a:pt x="11832" y="23425"/>
                </a:lnTo>
                <a:lnTo>
                  <a:pt x="11414" y="23843"/>
                </a:lnTo>
                <a:lnTo>
                  <a:pt x="10936" y="24202"/>
                </a:lnTo>
                <a:lnTo>
                  <a:pt x="10458" y="24441"/>
                </a:lnTo>
                <a:lnTo>
                  <a:pt x="9920" y="24739"/>
                </a:lnTo>
                <a:lnTo>
                  <a:pt x="9383" y="24919"/>
                </a:lnTo>
                <a:lnTo>
                  <a:pt x="8845" y="25098"/>
                </a:lnTo>
                <a:lnTo>
                  <a:pt x="8307" y="25158"/>
                </a:lnTo>
                <a:lnTo>
                  <a:pt x="7709" y="25217"/>
                </a:lnTo>
                <a:lnTo>
                  <a:pt x="7112" y="25217"/>
                </a:lnTo>
                <a:lnTo>
                  <a:pt x="6574" y="25158"/>
                </a:lnTo>
                <a:lnTo>
                  <a:pt x="5976" y="25038"/>
                </a:lnTo>
                <a:lnTo>
                  <a:pt x="5379" y="24919"/>
                </a:lnTo>
                <a:lnTo>
                  <a:pt x="4781" y="24680"/>
                </a:lnTo>
                <a:lnTo>
                  <a:pt x="4244" y="24381"/>
                </a:lnTo>
                <a:lnTo>
                  <a:pt x="3706" y="24082"/>
                </a:lnTo>
                <a:lnTo>
                  <a:pt x="3168" y="23724"/>
                </a:lnTo>
                <a:lnTo>
                  <a:pt x="2750" y="23365"/>
                </a:lnTo>
                <a:lnTo>
                  <a:pt x="2272" y="22947"/>
                </a:lnTo>
                <a:lnTo>
                  <a:pt x="1913" y="22469"/>
                </a:lnTo>
                <a:lnTo>
                  <a:pt x="1555" y="21991"/>
                </a:lnTo>
                <a:lnTo>
                  <a:pt x="1256" y="21513"/>
                </a:lnTo>
                <a:lnTo>
                  <a:pt x="1017" y="20975"/>
                </a:lnTo>
                <a:lnTo>
                  <a:pt x="897" y="20377"/>
                </a:lnTo>
                <a:lnTo>
                  <a:pt x="778" y="19839"/>
                </a:lnTo>
                <a:lnTo>
                  <a:pt x="778" y="19242"/>
                </a:lnTo>
                <a:lnTo>
                  <a:pt x="778" y="18644"/>
                </a:lnTo>
                <a:lnTo>
                  <a:pt x="957" y="17987"/>
                </a:lnTo>
                <a:lnTo>
                  <a:pt x="1136" y="17390"/>
                </a:lnTo>
                <a:lnTo>
                  <a:pt x="1435" y="16792"/>
                </a:lnTo>
                <a:lnTo>
                  <a:pt x="1794" y="16314"/>
                </a:lnTo>
                <a:lnTo>
                  <a:pt x="2272" y="15836"/>
                </a:lnTo>
                <a:lnTo>
                  <a:pt x="2750" y="15477"/>
                </a:lnTo>
                <a:lnTo>
                  <a:pt x="3287" y="15179"/>
                </a:lnTo>
                <a:lnTo>
                  <a:pt x="3885" y="14999"/>
                </a:lnTo>
                <a:lnTo>
                  <a:pt x="4483" y="14880"/>
                </a:lnTo>
                <a:close/>
                <a:moveTo>
                  <a:pt x="12848" y="1"/>
                </a:moveTo>
                <a:lnTo>
                  <a:pt x="12789" y="61"/>
                </a:lnTo>
                <a:lnTo>
                  <a:pt x="12609" y="180"/>
                </a:lnTo>
                <a:lnTo>
                  <a:pt x="12370" y="479"/>
                </a:lnTo>
                <a:lnTo>
                  <a:pt x="12131" y="837"/>
                </a:lnTo>
                <a:lnTo>
                  <a:pt x="11534" y="1793"/>
                </a:lnTo>
                <a:lnTo>
                  <a:pt x="10936" y="2989"/>
                </a:lnTo>
                <a:lnTo>
                  <a:pt x="9801" y="5379"/>
                </a:lnTo>
                <a:lnTo>
                  <a:pt x="9203" y="6753"/>
                </a:lnTo>
                <a:lnTo>
                  <a:pt x="8546" y="8785"/>
                </a:lnTo>
                <a:lnTo>
                  <a:pt x="8307" y="9801"/>
                </a:lnTo>
                <a:lnTo>
                  <a:pt x="8008" y="10816"/>
                </a:lnTo>
                <a:lnTo>
                  <a:pt x="7829" y="11892"/>
                </a:lnTo>
                <a:lnTo>
                  <a:pt x="7709" y="12908"/>
                </a:lnTo>
                <a:lnTo>
                  <a:pt x="7590" y="13983"/>
                </a:lnTo>
                <a:lnTo>
                  <a:pt x="7650" y="15059"/>
                </a:lnTo>
                <a:lnTo>
                  <a:pt x="7650" y="15059"/>
                </a:lnTo>
                <a:lnTo>
                  <a:pt x="6933" y="14641"/>
                </a:lnTo>
                <a:lnTo>
                  <a:pt x="6215" y="14342"/>
                </a:lnTo>
                <a:lnTo>
                  <a:pt x="5498" y="14163"/>
                </a:lnTo>
                <a:lnTo>
                  <a:pt x="4841" y="14103"/>
                </a:lnTo>
                <a:lnTo>
                  <a:pt x="4124" y="14163"/>
                </a:lnTo>
                <a:lnTo>
                  <a:pt x="3526" y="14282"/>
                </a:lnTo>
                <a:lnTo>
                  <a:pt x="2869" y="14521"/>
                </a:lnTo>
                <a:lnTo>
                  <a:pt x="2331" y="14820"/>
                </a:lnTo>
                <a:lnTo>
                  <a:pt x="1794" y="15238"/>
                </a:lnTo>
                <a:lnTo>
                  <a:pt x="1316" y="15716"/>
                </a:lnTo>
                <a:lnTo>
                  <a:pt x="897" y="16254"/>
                </a:lnTo>
                <a:lnTo>
                  <a:pt x="539" y="16852"/>
                </a:lnTo>
                <a:lnTo>
                  <a:pt x="300" y="17509"/>
                </a:lnTo>
                <a:lnTo>
                  <a:pt x="61" y="18226"/>
                </a:lnTo>
                <a:lnTo>
                  <a:pt x="1" y="19003"/>
                </a:lnTo>
                <a:lnTo>
                  <a:pt x="1" y="19780"/>
                </a:lnTo>
                <a:lnTo>
                  <a:pt x="120" y="20557"/>
                </a:lnTo>
                <a:lnTo>
                  <a:pt x="300" y="21214"/>
                </a:lnTo>
                <a:lnTo>
                  <a:pt x="539" y="21931"/>
                </a:lnTo>
                <a:lnTo>
                  <a:pt x="897" y="22528"/>
                </a:lnTo>
                <a:lnTo>
                  <a:pt x="1256" y="23126"/>
                </a:lnTo>
                <a:lnTo>
                  <a:pt x="1734" y="23724"/>
                </a:lnTo>
                <a:lnTo>
                  <a:pt x="2272" y="24202"/>
                </a:lnTo>
                <a:lnTo>
                  <a:pt x="2809" y="24680"/>
                </a:lnTo>
                <a:lnTo>
                  <a:pt x="3407" y="25098"/>
                </a:lnTo>
                <a:lnTo>
                  <a:pt x="4064" y="25456"/>
                </a:lnTo>
                <a:lnTo>
                  <a:pt x="4722" y="25755"/>
                </a:lnTo>
                <a:lnTo>
                  <a:pt x="5439" y="25994"/>
                </a:lnTo>
                <a:lnTo>
                  <a:pt x="6156" y="26174"/>
                </a:lnTo>
                <a:lnTo>
                  <a:pt x="6873" y="26293"/>
                </a:lnTo>
                <a:lnTo>
                  <a:pt x="8307" y="26293"/>
                </a:lnTo>
                <a:lnTo>
                  <a:pt x="8964" y="26174"/>
                </a:lnTo>
                <a:lnTo>
                  <a:pt x="9622" y="25994"/>
                </a:lnTo>
                <a:lnTo>
                  <a:pt x="10279" y="25696"/>
                </a:lnTo>
                <a:lnTo>
                  <a:pt x="10876" y="25397"/>
                </a:lnTo>
                <a:lnTo>
                  <a:pt x="11474" y="24978"/>
                </a:lnTo>
                <a:lnTo>
                  <a:pt x="12012" y="24560"/>
                </a:lnTo>
                <a:lnTo>
                  <a:pt x="12550" y="24082"/>
                </a:lnTo>
                <a:lnTo>
                  <a:pt x="13028" y="23544"/>
                </a:lnTo>
                <a:lnTo>
                  <a:pt x="13446" y="23007"/>
                </a:lnTo>
                <a:lnTo>
                  <a:pt x="13864" y="22409"/>
                </a:lnTo>
                <a:lnTo>
                  <a:pt x="14163" y="21752"/>
                </a:lnTo>
                <a:lnTo>
                  <a:pt x="14462" y="21094"/>
                </a:lnTo>
                <a:lnTo>
                  <a:pt x="14641" y="20437"/>
                </a:lnTo>
                <a:lnTo>
                  <a:pt x="14820" y="19780"/>
                </a:lnTo>
                <a:lnTo>
                  <a:pt x="14940" y="19063"/>
                </a:lnTo>
                <a:lnTo>
                  <a:pt x="14940" y="18405"/>
                </a:lnTo>
                <a:lnTo>
                  <a:pt x="14880" y="17808"/>
                </a:lnTo>
                <a:lnTo>
                  <a:pt x="14760" y="17270"/>
                </a:lnTo>
                <a:lnTo>
                  <a:pt x="14521" y="16792"/>
                </a:lnTo>
                <a:lnTo>
                  <a:pt x="14282" y="16314"/>
                </a:lnTo>
                <a:lnTo>
                  <a:pt x="13924" y="15836"/>
                </a:lnTo>
                <a:lnTo>
                  <a:pt x="13506" y="15477"/>
                </a:lnTo>
                <a:lnTo>
                  <a:pt x="13087" y="15119"/>
                </a:lnTo>
                <a:lnTo>
                  <a:pt x="12609" y="14820"/>
                </a:lnTo>
                <a:lnTo>
                  <a:pt x="12131" y="14581"/>
                </a:lnTo>
                <a:lnTo>
                  <a:pt x="11593" y="14402"/>
                </a:lnTo>
                <a:lnTo>
                  <a:pt x="11056" y="14282"/>
                </a:lnTo>
                <a:lnTo>
                  <a:pt x="10518" y="14223"/>
                </a:lnTo>
                <a:lnTo>
                  <a:pt x="9980" y="14223"/>
                </a:lnTo>
                <a:lnTo>
                  <a:pt x="9442" y="14342"/>
                </a:lnTo>
                <a:lnTo>
                  <a:pt x="8904" y="14462"/>
                </a:lnTo>
                <a:lnTo>
                  <a:pt x="8367" y="14701"/>
                </a:lnTo>
                <a:lnTo>
                  <a:pt x="8367" y="14701"/>
                </a:lnTo>
                <a:lnTo>
                  <a:pt x="8606" y="12669"/>
                </a:lnTo>
                <a:lnTo>
                  <a:pt x="8904" y="10637"/>
                </a:lnTo>
                <a:lnTo>
                  <a:pt x="9084" y="9621"/>
                </a:lnTo>
                <a:lnTo>
                  <a:pt x="9323" y="8606"/>
                </a:lnTo>
                <a:lnTo>
                  <a:pt x="9562" y="7590"/>
                </a:lnTo>
                <a:lnTo>
                  <a:pt x="9861" y="6634"/>
                </a:lnTo>
                <a:lnTo>
                  <a:pt x="10458" y="5319"/>
                </a:lnTo>
                <a:lnTo>
                  <a:pt x="11534" y="3108"/>
                </a:lnTo>
                <a:lnTo>
                  <a:pt x="12968" y="61"/>
                </a:lnTo>
                <a:lnTo>
                  <a:pt x="12848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bg>
      <p:bgPr>
        <a:solidFill>
          <a:schemeClr val="lt2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"/>
          <p:cNvSpPr/>
          <p:nvPr/>
        </p:nvSpPr>
        <p:spPr>
          <a:xfrm rot="2523318">
            <a:off x="218694" y="-614320"/>
            <a:ext cx="5327395" cy="7272048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3"/>
          <p:cNvSpPr txBox="1">
            <a:spLocks noGrp="1"/>
          </p:cNvSpPr>
          <p:nvPr>
            <p:ph type="ctrTitle"/>
          </p:nvPr>
        </p:nvSpPr>
        <p:spPr>
          <a:xfrm>
            <a:off x="685800" y="2111133"/>
            <a:ext cx="4437600" cy="15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54" name="Google Shape;54;p3"/>
          <p:cNvSpPr txBox="1">
            <a:spLocks noGrp="1"/>
          </p:cNvSpPr>
          <p:nvPr>
            <p:ph type="subTitle" idx="1"/>
          </p:nvPr>
        </p:nvSpPr>
        <p:spPr>
          <a:xfrm>
            <a:off x="685800" y="3786735"/>
            <a:ext cx="44376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3"/>
          <p:cNvSpPr/>
          <p:nvPr/>
        </p:nvSpPr>
        <p:spPr>
          <a:xfrm rot="6668499">
            <a:off x="5293109" y="5028249"/>
            <a:ext cx="892234" cy="88372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3"/>
          <p:cNvSpPr/>
          <p:nvPr/>
        </p:nvSpPr>
        <p:spPr>
          <a:xfrm rot="-3835491">
            <a:off x="5235980" y="5268435"/>
            <a:ext cx="467040" cy="56437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3"/>
          <p:cNvSpPr/>
          <p:nvPr/>
        </p:nvSpPr>
        <p:spPr>
          <a:xfrm rot="-6648350">
            <a:off x="8451648" y="839618"/>
            <a:ext cx="922830" cy="101030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3"/>
          <p:cNvSpPr/>
          <p:nvPr/>
        </p:nvSpPr>
        <p:spPr>
          <a:xfrm rot="-2488733">
            <a:off x="8249054" y="5106889"/>
            <a:ext cx="993792" cy="98421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3"/>
          <p:cNvSpPr/>
          <p:nvPr/>
        </p:nvSpPr>
        <p:spPr>
          <a:xfrm rot="-10736906">
            <a:off x="8409587" y="3167615"/>
            <a:ext cx="825227" cy="99705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3"/>
          <p:cNvSpPr/>
          <p:nvPr/>
        </p:nvSpPr>
        <p:spPr>
          <a:xfrm rot="-9528265">
            <a:off x="8474419" y="3644046"/>
            <a:ext cx="419693" cy="566721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3"/>
          <p:cNvSpPr/>
          <p:nvPr/>
        </p:nvSpPr>
        <p:spPr>
          <a:xfrm rot="10491037">
            <a:off x="6391017" y="3162088"/>
            <a:ext cx="971233" cy="1349283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3"/>
          <p:cNvSpPr/>
          <p:nvPr/>
        </p:nvSpPr>
        <p:spPr>
          <a:xfrm rot="-7367623">
            <a:off x="6851321" y="4072509"/>
            <a:ext cx="547355" cy="74715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3"/>
          <p:cNvSpPr/>
          <p:nvPr/>
        </p:nvSpPr>
        <p:spPr>
          <a:xfrm rot="-10076712">
            <a:off x="8276017" y="3267535"/>
            <a:ext cx="930331" cy="928907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3"/>
          <p:cNvSpPr/>
          <p:nvPr/>
        </p:nvSpPr>
        <p:spPr>
          <a:xfrm rot="1200934">
            <a:off x="6601793" y="2995677"/>
            <a:ext cx="943967" cy="1384019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3"/>
          <p:cNvSpPr/>
          <p:nvPr/>
        </p:nvSpPr>
        <p:spPr>
          <a:xfrm rot="-2801891">
            <a:off x="8349992" y="524341"/>
            <a:ext cx="742845" cy="1554865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66" name="Google Shape;66;p3"/>
          <p:cNvSpPr/>
          <p:nvPr/>
        </p:nvSpPr>
        <p:spPr>
          <a:xfrm>
            <a:off x="8284491" y="4766678"/>
            <a:ext cx="872604" cy="1269436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67" name="Google Shape;67;p3"/>
          <p:cNvSpPr/>
          <p:nvPr/>
        </p:nvSpPr>
        <p:spPr>
          <a:xfrm rot="-3835551">
            <a:off x="5103884" y="5184299"/>
            <a:ext cx="1036432" cy="804500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68" name="Google Shape;68;p3"/>
          <p:cNvSpPr/>
          <p:nvPr/>
        </p:nvSpPr>
        <p:spPr>
          <a:xfrm>
            <a:off x="6582644" y="5615026"/>
            <a:ext cx="971249" cy="131150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3"/>
          <p:cNvSpPr/>
          <p:nvPr/>
        </p:nvSpPr>
        <p:spPr>
          <a:xfrm>
            <a:off x="6713131" y="5987446"/>
            <a:ext cx="419672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3"/>
          <p:cNvSpPr/>
          <p:nvPr/>
        </p:nvSpPr>
        <p:spPr>
          <a:xfrm>
            <a:off x="6414486" y="5577668"/>
            <a:ext cx="1016948" cy="1386221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3"/>
          <p:cNvSpPr/>
          <p:nvPr/>
        </p:nvSpPr>
        <p:spPr>
          <a:xfrm>
            <a:off x="7377098" y="1562035"/>
            <a:ext cx="467067" cy="637560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3"/>
          <p:cNvSpPr/>
          <p:nvPr/>
        </p:nvSpPr>
        <p:spPr>
          <a:xfrm>
            <a:off x="7237913" y="1632989"/>
            <a:ext cx="556340" cy="566627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3"/>
          <p:cNvSpPr/>
          <p:nvPr/>
        </p:nvSpPr>
        <p:spPr>
          <a:xfrm rot="-7924870">
            <a:off x="7177227" y="-189027"/>
            <a:ext cx="841224" cy="83319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3"/>
          <p:cNvSpPr/>
          <p:nvPr/>
        </p:nvSpPr>
        <p:spPr>
          <a:xfrm rot="-1232320">
            <a:off x="7745360" y="-349957"/>
            <a:ext cx="341366" cy="4659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3"/>
          <p:cNvSpPr/>
          <p:nvPr/>
        </p:nvSpPr>
        <p:spPr>
          <a:xfrm rot="-1232584">
            <a:off x="7793456" y="-129512"/>
            <a:ext cx="267636" cy="385005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3"/>
          <p:cNvSpPr/>
          <p:nvPr/>
        </p:nvSpPr>
        <p:spPr>
          <a:xfrm rot="-2062504">
            <a:off x="7336649" y="-456001"/>
            <a:ext cx="348730" cy="1191639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3"/>
          <p:cNvSpPr/>
          <p:nvPr/>
        </p:nvSpPr>
        <p:spPr>
          <a:xfrm>
            <a:off x="5668109" y="527116"/>
            <a:ext cx="1131662" cy="136728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3"/>
          <p:cNvSpPr/>
          <p:nvPr/>
        </p:nvSpPr>
        <p:spPr>
          <a:xfrm>
            <a:off x="6267194" y="1441362"/>
            <a:ext cx="419672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3"/>
          <p:cNvSpPr/>
          <p:nvPr/>
        </p:nvSpPr>
        <p:spPr>
          <a:xfrm rot="1319022">
            <a:off x="5820795" y="564144"/>
            <a:ext cx="747678" cy="1561289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4"/>
          <p:cNvSpPr/>
          <p:nvPr/>
        </p:nvSpPr>
        <p:spPr>
          <a:xfrm rot="-497398">
            <a:off x="4288489" y="784517"/>
            <a:ext cx="569648" cy="77758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4"/>
          <p:cNvSpPr txBox="1">
            <a:spLocks noGrp="1"/>
          </p:cNvSpPr>
          <p:nvPr>
            <p:ph type="body" idx="1"/>
          </p:nvPr>
        </p:nvSpPr>
        <p:spPr>
          <a:xfrm>
            <a:off x="2087675" y="1663200"/>
            <a:ext cx="4968600" cy="40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31800" algn="ctr" rtl="0">
              <a:spcBef>
                <a:spcPts val="600"/>
              </a:spcBef>
              <a:spcAft>
                <a:spcPts val="0"/>
              </a:spcAft>
              <a:buSzPts val="3200"/>
              <a:buFont typeface="Shadows Into Light Two"/>
              <a:buChar char="༝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1pPr>
            <a:lvl2pPr marL="914400" lvl="1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○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2pPr>
            <a:lvl3pPr marL="1371600" lvl="2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■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3pPr>
            <a:lvl4pPr marL="1828800" lvl="3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●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4pPr>
            <a:lvl5pPr marL="2286000" lvl="4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○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5pPr>
            <a:lvl6pPr marL="2743200" lvl="5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■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6pPr>
            <a:lvl7pPr marL="3200400" lvl="6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●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7pPr>
            <a:lvl8pPr marL="3657600" lvl="7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○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8pPr>
            <a:lvl9pPr marL="4114800" lvl="8" indent="-431800" algn="ctr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■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9pPr>
          </a:lstStyle>
          <a:p>
            <a:endParaRPr/>
          </a:p>
        </p:txBody>
      </p:sp>
      <p:sp>
        <p:nvSpPr>
          <p:cNvPr id="83" name="Google Shape;83;p4"/>
          <p:cNvSpPr txBox="1"/>
          <p:nvPr/>
        </p:nvSpPr>
        <p:spPr>
          <a:xfrm>
            <a:off x="3593400" y="432233"/>
            <a:ext cx="1957200" cy="8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60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rPr>
              <a:t>“</a:t>
            </a:r>
            <a:endParaRPr sz="9600">
              <a:solidFill>
                <a:schemeClr val="dk1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84" name="Google Shape;84;p4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  <p:sp>
        <p:nvSpPr>
          <p:cNvPr id="85" name="Google Shape;85;p4"/>
          <p:cNvSpPr/>
          <p:nvPr/>
        </p:nvSpPr>
        <p:spPr>
          <a:xfrm rot="-6974255">
            <a:off x="8132622" y="4965481"/>
            <a:ext cx="213588" cy="374700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4"/>
          <p:cNvSpPr/>
          <p:nvPr/>
        </p:nvSpPr>
        <p:spPr>
          <a:xfrm>
            <a:off x="2579854" y="-181614"/>
            <a:ext cx="781013" cy="105462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4"/>
          <p:cNvSpPr/>
          <p:nvPr/>
        </p:nvSpPr>
        <p:spPr>
          <a:xfrm>
            <a:off x="2684780" y="117853"/>
            <a:ext cx="337444" cy="45565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4"/>
          <p:cNvSpPr/>
          <p:nvPr/>
        </p:nvSpPr>
        <p:spPr>
          <a:xfrm rot="4358823">
            <a:off x="3941099" y="6519025"/>
            <a:ext cx="375550" cy="507115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4"/>
          <p:cNvSpPr/>
          <p:nvPr/>
        </p:nvSpPr>
        <p:spPr>
          <a:xfrm rot="1151692">
            <a:off x="8434472" y="5635825"/>
            <a:ext cx="357870" cy="483063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4"/>
          <p:cNvSpPr/>
          <p:nvPr/>
        </p:nvSpPr>
        <p:spPr>
          <a:xfrm rot="-10153158">
            <a:off x="4729339" y="5932336"/>
            <a:ext cx="717468" cy="71062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4"/>
          <p:cNvSpPr/>
          <p:nvPr/>
        </p:nvSpPr>
        <p:spPr>
          <a:xfrm rot="943073">
            <a:off x="4813520" y="5787889"/>
            <a:ext cx="375504" cy="45379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4"/>
          <p:cNvSpPr/>
          <p:nvPr/>
        </p:nvSpPr>
        <p:spPr>
          <a:xfrm rot="-6648331">
            <a:off x="8563949" y="1582451"/>
            <a:ext cx="742053" cy="81238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4"/>
          <p:cNvSpPr/>
          <p:nvPr/>
        </p:nvSpPr>
        <p:spPr>
          <a:xfrm rot="2711984">
            <a:off x="4884710" y="-145914"/>
            <a:ext cx="799096" cy="791364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4"/>
          <p:cNvSpPr/>
          <p:nvPr/>
        </p:nvSpPr>
        <p:spPr>
          <a:xfrm>
            <a:off x="6790084" y="6055587"/>
            <a:ext cx="781013" cy="105462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4"/>
          <p:cNvSpPr/>
          <p:nvPr/>
        </p:nvSpPr>
        <p:spPr>
          <a:xfrm rot="-5990705">
            <a:off x="8271773" y="3474355"/>
            <a:ext cx="663539" cy="801696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4"/>
          <p:cNvSpPr/>
          <p:nvPr/>
        </p:nvSpPr>
        <p:spPr>
          <a:xfrm rot="-4782675">
            <a:off x="8259071" y="3541816"/>
            <a:ext cx="337456" cy="455673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4"/>
          <p:cNvSpPr/>
          <p:nvPr/>
        </p:nvSpPr>
        <p:spPr>
          <a:xfrm>
            <a:off x="1059765" y="334759"/>
            <a:ext cx="375578" cy="5126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4"/>
          <p:cNvSpPr/>
          <p:nvPr/>
        </p:nvSpPr>
        <p:spPr>
          <a:xfrm>
            <a:off x="7054212" y="421853"/>
            <a:ext cx="780996" cy="1084996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4"/>
          <p:cNvSpPr/>
          <p:nvPr/>
        </p:nvSpPr>
        <p:spPr>
          <a:xfrm rot="3741390">
            <a:off x="7058696" y="152023"/>
            <a:ext cx="440145" cy="600811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4"/>
          <p:cNvSpPr/>
          <p:nvPr/>
        </p:nvSpPr>
        <p:spPr>
          <a:xfrm>
            <a:off x="-174209" y="1313939"/>
            <a:ext cx="910004" cy="109947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4"/>
          <p:cNvSpPr/>
          <p:nvPr/>
        </p:nvSpPr>
        <p:spPr>
          <a:xfrm>
            <a:off x="307523" y="2049097"/>
            <a:ext cx="337444" cy="45565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4"/>
          <p:cNvSpPr/>
          <p:nvPr/>
        </p:nvSpPr>
        <p:spPr>
          <a:xfrm rot="10592571">
            <a:off x="1931803" y="6229299"/>
            <a:ext cx="876846" cy="86847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4"/>
          <p:cNvSpPr/>
          <p:nvPr/>
        </p:nvSpPr>
        <p:spPr>
          <a:xfrm rot="-7924689">
            <a:off x="127751" y="3636693"/>
            <a:ext cx="676415" cy="67001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4"/>
          <p:cNvSpPr/>
          <p:nvPr/>
        </p:nvSpPr>
        <p:spPr>
          <a:xfrm rot="-1232342">
            <a:off x="584557" y="3507316"/>
            <a:ext cx="274505" cy="374707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4"/>
          <p:cNvSpPr/>
          <p:nvPr/>
        </p:nvSpPr>
        <p:spPr>
          <a:xfrm rot="5968943">
            <a:off x="379973" y="5301988"/>
            <a:ext cx="663471" cy="895913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4"/>
          <p:cNvSpPr/>
          <p:nvPr/>
        </p:nvSpPr>
        <p:spPr>
          <a:xfrm rot="1319053">
            <a:off x="-51439" y="1343717"/>
            <a:ext cx="601219" cy="125545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4"/>
          <p:cNvSpPr/>
          <p:nvPr/>
        </p:nvSpPr>
        <p:spPr>
          <a:xfrm>
            <a:off x="2444636" y="-211654"/>
            <a:ext cx="817717" cy="1114647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4"/>
          <p:cNvSpPr/>
          <p:nvPr/>
        </p:nvSpPr>
        <p:spPr>
          <a:xfrm rot="-5330471">
            <a:off x="8178192" y="3426382"/>
            <a:ext cx="748134" cy="746988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4"/>
          <p:cNvSpPr/>
          <p:nvPr/>
        </p:nvSpPr>
        <p:spPr>
          <a:xfrm rot="-9290112">
            <a:off x="6899263" y="508350"/>
            <a:ext cx="759011" cy="1112841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4"/>
          <p:cNvSpPr/>
          <p:nvPr/>
        </p:nvSpPr>
        <p:spPr>
          <a:xfrm rot="831478">
            <a:off x="1743247" y="5912183"/>
            <a:ext cx="957279" cy="1145944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4"/>
          <p:cNvSpPr/>
          <p:nvPr/>
        </p:nvSpPr>
        <p:spPr>
          <a:xfrm rot="-1232764">
            <a:off x="623233" y="3684577"/>
            <a:ext cx="215203" cy="30957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4"/>
          <p:cNvSpPr/>
          <p:nvPr/>
        </p:nvSpPr>
        <p:spPr>
          <a:xfrm rot="-2062359">
            <a:off x="255901" y="3422064"/>
            <a:ext cx="280423" cy="958229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4"/>
          <p:cNvSpPr/>
          <p:nvPr/>
        </p:nvSpPr>
        <p:spPr>
          <a:xfrm>
            <a:off x="947846" y="391815"/>
            <a:ext cx="447347" cy="455619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4"/>
          <p:cNvSpPr/>
          <p:nvPr/>
        </p:nvSpPr>
        <p:spPr>
          <a:xfrm rot="-7406442">
            <a:off x="403222" y="5374564"/>
            <a:ext cx="490399" cy="1005141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4"/>
          <p:cNvSpPr/>
          <p:nvPr/>
        </p:nvSpPr>
        <p:spPr>
          <a:xfrm>
            <a:off x="6664727" y="6189600"/>
            <a:ext cx="766865" cy="919909"/>
          </a:xfrm>
          <a:custGeom>
            <a:avLst/>
            <a:gdLst/>
            <a:ahLst/>
            <a:cxnLst/>
            <a:rect l="l" t="t" r="r" b="b"/>
            <a:pathLst>
              <a:path w="35137" h="31612" extrusionOk="0">
                <a:moveTo>
                  <a:pt x="18405" y="3287"/>
                </a:moveTo>
                <a:lnTo>
                  <a:pt x="18166" y="3347"/>
                </a:lnTo>
                <a:lnTo>
                  <a:pt x="18166" y="3407"/>
                </a:lnTo>
                <a:lnTo>
                  <a:pt x="18106" y="3466"/>
                </a:lnTo>
                <a:lnTo>
                  <a:pt x="18225" y="3646"/>
                </a:lnTo>
                <a:lnTo>
                  <a:pt x="18464" y="3944"/>
                </a:lnTo>
                <a:lnTo>
                  <a:pt x="18942" y="4183"/>
                </a:lnTo>
                <a:lnTo>
                  <a:pt x="19241" y="4423"/>
                </a:lnTo>
                <a:lnTo>
                  <a:pt x="19660" y="4781"/>
                </a:lnTo>
                <a:lnTo>
                  <a:pt x="19899" y="4901"/>
                </a:lnTo>
                <a:lnTo>
                  <a:pt x="20138" y="5020"/>
                </a:lnTo>
                <a:lnTo>
                  <a:pt x="20317" y="5020"/>
                </a:lnTo>
                <a:lnTo>
                  <a:pt x="20496" y="4960"/>
                </a:lnTo>
                <a:lnTo>
                  <a:pt x="20556" y="4781"/>
                </a:lnTo>
                <a:lnTo>
                  <a:pt x="20556" y="4542"/>
                </a:lnTo>
                <a:lnTo>
                  <a:pt x="20436" y="4363"/>
                </a:lnTo>
                <a:lnTo>
                  <a:pt x="20257" y="4183"/>
                </a:lnTo>
                <a:lnTo>
                  <a:pt x="19839" y="3825"/>
                </a:lnTo>
                <a:lnTo>
                  <a:pt x="19540" y="3646"/>
                </a:lnTo>
                <a:lnTo>
                  <a:pt x="19062" y="3407"/>
                </a:lnTo>
                <a:lnTo>
                  <a:pt x="18703" y="3347"/>
                </a:lnTo>
                <a:lnTo>
                  <a:pt x="18405" y="3287"/>
                </a:lnTo>
                <a:close/>
                <a:moveTo>
                  <a:pt x="28384" y="5677"/>
                </a:moveTo>
                <a:lnTo>
                  <a:pt x="27009" y="5737"/>
                </a:lnTo>
                <a:lnTo>
                  <a:pt x="26053" y="5857"/>
                </a:lnTo>
                <a:lnTo>
                  <a:pt x="25575" y="5916"/>
                </a:lnTo>
                <a:lnTo>
                  <a:pt x="25277" y="5916"/>
                </a:lnTo>
                <a:lnTo>
                  <a:pt x="26053" y="6155"/>
                </a:lnTo>
                <a:lnTo>
                  <a:pt x="26770" y="6275"/>
                </a:lnTo>
                <a:lnTo>
                  <a:pt x="27547" y="6335"/>
                </a:lnTo>
                <a:lnTo>
                  <a:pt x="29041" y="6335"/>
                </a:lnTo>
                <a:lnTo>
                  <a:pt x="29400" y="6275"/>
                </a:lnTo>
                <a:lnTo>
                  <a:pt x="29579" y="6275"/>
                </a:lnTo>
                <a:lnTo>
                  <a:pt x="29639" y="6215"/>
                </a:lnTo>
                <a:lnTo>
                  <a:pt x="29758" y="6096"/>
                </a:lnTo>
                <a:lnTo>
                  <a:pt x="29878" y="5916"/>
                </a:lnTo>
                <a:lnTo>
                  <a:pt x="29878" y="5857"/>
                </a:lnTo>
                <a:lnTo>
                  <a:pt x="29878" y="5797"/>
                </a:lnTo>
                <a:lnTo>
                  <a:pt x="29818" y="5737"/>
                </a:lnTo>
                <a:lnTo>
                  <a:pt x="29698" y="5737"/>
                </a:lnTo>
                <a:lnTo>
                  <a:pt x="28384" y="5677"/>
                </a:lnTo>
                <a:close/>
                <a:moveTo>
                  <a:pt x="21512" y="4781"/>
                </a:moveTo>
                <a:lnTo>
                  <a:pt x="21213" y="4841"/>
                </a:lnTo>
                <a:lnTo>
                  <a:pt x="20914" y="4960"/>
                </a:lnTo>
                <a:lnTo>
                  <a:pt x="20675" y="5080"/>
                </a:lnTo>
                <a:lnTo>
                  <a:pt x="20496" y="5379"/>
                </a:lnTo>
                <a:lnTo>
                  <a:pt x="20377" y="5558"/>
                </a:lnTo>
                <a:lnTo>
                  <a:pt x="20436" y="5737"/>
                </a:lnTo>
                <a:lnTo>
                  <a:pt x="20556" y="5857"/>
                </a:lnTo>
                <a:lnTo>
                  <a:pt x="20914" y="6036"/>
                </a:lnTo>
                <a:lnTo>
                  <a:pt x="21333" y="6275"/>
                </a:lnTo>
                <a:lnTo>
                  <a:pt x="21631" y="6454"/>
                </a:lnTo>
                <a:lnTo>
                  <a:pt x="21870" y="6753"/>
                </a:lnTo>
                <a:lnTo>
                  <a:pt x="22109" y="6992"/>
                </a:lnTo>
                <a:lnTo>
                  <a:pt x="22408" y="7171"/>
                </a:lnTo>
                <a:lnTo>
                  <a:pt x="22647" y="7291"/>
                </a:lnTo>
                <a:lnTo>
                  <a:pt x="22946" y="7291"/>
                </a:lnTo>
                <a:lnTo>
                  <a:pt x="23305" y="7171"/>
                </a:lnTo>
                <a:lnTo>
                  <a:pt x="23663" y="6872"/>
                </a:lnTo>
                <a:lnTo>
                  <a:pt x="23842" y="6574"/>
                </a:lnTo>
                <a:lnTo>
                  <a:pt x="23962" y="6275"/>
                </a:lnTo>
                <a:lnTo>
                  <a:pt x="24022" y="5976"/>
                </a:lnTo>
                <a:lnTo>
                  <a:pt x="24022" y="5677"/>
                </a:lnTo>
                <a:lnTo>
                  <a:pt x="23902" y="5379"/>
                </a:lnTo>
                <a:lnTo>
                  <a:pt x="23663" y="5199"/>
                </a:lnTo>
                <a:lnTo>
                  <a:pt x="23424" y="5020"/>
                </a:lnTo>
                <a:lnTo>
                  <a:pt x="23066" y="4901"/>
                </a:lnTo>
                <a:lnTo>
                  <a:pt x="22528" y="4841"/>
                </a:lnTo>
                <a:lnTo>
                  <a:pt x="21870" y="4781"/>
                </a:lnTo>
                <a:close/>
                <a:moveTo>
                  <a:pt x="6573" y="7888"/>
                </a:moveTo>
                <a:lnTo>
                  <a:pt x="6334" y="7948"/>
                </a:lnTo>
                <a:lnTo>
                  <a:pt x="6215" y="8068"/>
                </a:lnTo>
                <a:lnTo>
                  <a:pt x="6095" y="8187"/>
                </a:lnTo>
                <a:lnTo>
                  <a:pt x="6035" y="8366"/>
                </a:lnTo>
                <a:lnTo>
                  <a:pt x="6035" y="8546"/>
                </a:lnTo>
                <a:lnTo>
                  <a:pt x="6095" y="8665"/>
                </a:lnTo>
                <a:lnTo>
                  <a:pt x="6215" y="8785"/>
                </a:lnTo>
                <a:lnTo>
                  <a:pt x="6334" y="8844"/>
                </a:lnTo>
                <a:lnTo>
                  <a:pt x="6573" y="8785"/>
                </a:lnTo>
                <a:lnTo>
                  <a:pt x="6693" y="8665"/>
                </a:lnTo>
                <a:lnTo>
                  <a:pt x="6812" y="8546"/>
                </a:lnTo>
                <a:lnTo>
                  <a:pt x="6872" y="8366"/>
                </a:lnTo>
                <a:lnTo>
                  <a:pt x="6872" y="8187"/>
                </a:lnTo>
                <a:lnTo>
                  <a:pt x="6812" y="8068"/>
                </a:lnTo>
                <a:lnTo>
                  <a:pt x="6693" y="7948"/>
                </a:lnTo>
                <a:lnTo>
                  <a:pt x="6573" y="7888"/>
                </a:lnTo>
                <a:close/>
                <a:moveTo>
                  <a:pt x="20974" y="6753"/>
                </a:moveTo>
                <a:lnTo>
                  <a:pt x="20436" y="6992"/>
                </a:lnTo>
                <a:lnTo>
                  <a:pt x="19600" y="7470"/>
                </a:lnTo>
                <a:lnTo>
                  <a:pt x="18584" y="8068"/>
                </a:lnTo>
                <a:lnTo>
                  <a:pt x="17508" y="8785"/>
                </a:lnTo>
                <a:lnTo>
                  <a:pt x="16552" y="9561"/>
                </a:lnTo>
                <a:lnTo>
                  <a:pt x="16134" y="9980"/>
                </a:lnTo>
                <a:lnTo>
                  <a:pt x="15835" y="10338"/>
                </a:lnTo>
                <a:lnTo>
                  <a:pt x="15596" y="10697"/>
                </a:lnTo>
                <a:lnTo>
                  <a:pt x="15477" y="10996"/>
                </a:lnTo>
                <a:lnTo>
                  <a:pt x="15477" y="11294"/>
                </a:lnTo>
                <a:lnTo>
                  <a:pt x="15536" y="11414"/>
                </a:lnTo>
                <a:lnTo>
                  <a:pt x="15596" y="11533"/>
                </a:lnTo>
                <a:lnTo>
                  <a:pt x="15716" y="11474"/>
                </a:lnTo>
                <a:lnTo>
                  <a:pt x="15895" y="11354"/>
                </a:lnTo>
                <a:lnTo>
                  <a:pt x="16492" y="10876"/>
                </a:lnTo>
                <a:lnTo>
                  <a:pt x="18285" y="9263"/>
                </a:lnTo>
                <a:lnTo>
                  <a:pt x="20018" y="7590"/>
                </a:lnTo>
                <a:lnTo>
                  <a:pt x="20675" y="6992"/>
                </a:lnTo>
                <a:lnTo>
                  <a:pt x="20974" y="6753"/>
                </a:lnTo>
                <a:close/>
                <a:moveTo>
                  <a:pt x="6513" y="10816"/>
                </a:moveTo>
                <a:lnTo>
                  <a:pt x="6334" y="10876"/>
                </a:lnTo>
                <a:lnTo>
                  <a:pt x="6155" y="10996"/>
                </a:lnTo>
                <a:lnTo>
                  <a:pt x="6095" y="11175"/>
                </a:lnTo>
                <a:lnTo>
                  <a:pt x="6095" y="11354"/>
                </a:lnTo>
                <a:lnTo>
                  <a:pt x="6155" y="11533"/>
                </a:lnTo>
                <a:lnTo>
                  <a:pt x="6274" y="11653"/>
                </a:lnTo>
                <a:lnTo>
                  <a:pt x="6633" y="11653"/>
                </a:lnTo>
                <a:lnTo>
                  <a:pt x="6812" y="11533"/>
                </a:lnTo>
                <a:lnTo>
                  <a:pt x="6932" y="11414"/>
                </a:lnTo>
                <a:lnTo>
                  <a:pt x="6991" y="11294"/>
                </a:lnTo>
                <a:lnTo>
                  <a:pt x="7051" y="11115"/>
                </a:lnTo>
                <a:lnTo>
                  <a:pt x="6991" y="10996"/>
                </a:lnTo>
                <a:lnTo>
                  <a:pt x="6932" y="10876"/>
                </a:lnTo>
                <a:lnTo>
                  <a:pt x="6752" y="10816"/>
                </a:lnTo>
                <a:close/>
                <a:moveTo>
                  <a:pt x="22588" y="8127"/>
                </a:moveTo>
                <a:lnTo>
                  <a:pt x="22588" y="8904"/>
                </a:lnTo>
                <a:lnTo>
                  <a:pt x="22588" y="10398"/>
                </a:lnTo>
                <a:lnTo>
                  <a:pt x="22647" y="11175"/>
                </a:lnTo>
                <a:lnTo>
                  <a:pt x="22767" y="11832"/>
                </a:lnTo>
                <a:lnTo>
                  <a:pt x="22886" y="12071"/>
                </a:lnTo>
                <a:lnTo>
                  <a:pt x="23006" y="12250"/>
                </a:lnTo>
                <a:lnTo>
                  <a:pt x="23125" y="12370"/>
                </a:lnTo>
                <a:lnTo>
                  <a:pt x="23305" y="12370"/>
                </a:lnTo>
                <a:lnTo>
                  <a:pt x="23484" y="12250"/>
                </a:lnTo>
                <a:lnTo>
                  <a:pt x="23544" y="12071"/>
                </a:lnTo>
                <a:lnTo>
                  <a:pt x="23305" y="11055"/>
                </a:lnTo>
                <a:lnTo>
                  <a:pt x="23006" y="10099"/>
                </a:lnTo>
                <a:lnTo>
                  <a:pt x="22767" y="9083"/>
                </a:lnTo>
                <a:lnTo>
                  <a:pt x="22588" y="8127"/>
                </a:lnTo>
                <a:close/>
                <a:moveTo>
                  <a:pt x="4183" y="12549"/>
                </a:moveTo>
                <a:lnTo>
                  <a:pt x="3944" y="12609"/>
                </a:lnTo>
                <a:lnTo>
                  <a:pt x="3765" y="12728"/>
                </a:lnTo>
                <a:lnTo>
                  <a:pt x="3645" y="12908"/>
                </a:lnTo>
                <a:lnTo>
                  <a:pt x="3526" y="13147"/>
                </a:lnTo>
                <a:lnTo>
                  <a:pt x="3526" y="13386"/>
                </a:lnTo>
                <a:lnTo>
                  <a:pt x="3585" y="13565"/>
                </a:lnTo>
                <a:lnTo>
                  <a:pt x="3705" y="13685"/>
                </a:lnTo>
                <a:lnTo>
                  <a:pt x="3944" y="13744"/>
                </a:lnTo>
                <a:lnTo>
                  <a:pt x="4183" y="13685"/>
                </a:lnTo>
                <a:lnTo>
                  <a:pt x="4362" y="13565"/>
                </a:lnTo>
                <a:lnTo>
                  <a:pt x="4482" y="13386"/>
                </a:lnTo>
                <a:lnTo>
                  <a:pt x="4601" y="13147"/>
                </a:lnTo>
                <a:lnTo>
                  <a:pt x="4601" y="12908"/>
                </a:lnTo>
                <a:lnTo>
                  <a:pt x="4541" y="12728"/>
                </a:lnTo>
                <a:lnTo>
                  <a:pt x="4422" y="12609"/>
                </a:lnTo>
                <a:lnTo>
                  <a:pt x="4183" y="12549"/>
                </a:lnTo>
                <a:close/>
                <a:moveTo>
                  <a:pt x="6752" y="14700"/>
                </a:moveTo>
                <a:lnTo>
                  <a:pt x="6573" y="14760"/>
                </a:lnTo>
                <a:lnTo>
                  <a:pt x="6454" y="14760"/>
                </a:lnTo>
                <a:lnTo>
                  <a:pt x="6334" y="14880"/>
                </a:lnTo>
                <a:lnTo>
                  <a:pt x="6215" y="15059"/>
                </a:lnTo>
                <a:lnTo>
                  <a:pt x="6155" y="15298"/>
                </a:lnTo>
                <a:lnTo>
                  <a:pt x="6215" y="15597"/>
                </a:lnTo>
                <a:lnTo>
                  <a:pt x="6394" y="15776"/>
                </a:lnTo>
                <a:lnTo>
                  <a:pt x="6573" y="15896"/>
                </a:lnTo>
                <a:lnTo>
                  <a:pt x="6693" y="15896"/>
                </a:lnTo>
                <a:lnTo>
                  <a:pt x="6812" y="15836"/>
                </a:lnTo>
                <a:lnTo>
                  <a:pt x="6991" y="15776"/>
                </a:lnTo>
                <a:lnTo>
                  <a:pt x="7111" y="15656"/>
                </a:lnTo>
                <a:lnTo>
                  <a:pt x="7230" y="15477"/>
                </a:lnTo>
                <a:lnTo>
                  <a:pt x="7290" y="15298"/>
                </a:lnTo>
                <a:lnTo>
                  <a:pt x="7290" y="15119"/>
                </a:lnTo>
                <a:lnTo>
                  <a:pt x="7171" y="14999"/>
                </a:lnTo>
                <a:lnTo>
                  <a:pt x="7111" y="14880"/>
                </a:lnTo>
                <a:lnTo>
                  <a:pt x="6932" y="14760"/>
                </a:lnTo>
                <a:lnTo>
                  <a:pt x="6752" y="14700"/>
                </a:lnTo>
                <a:close/>
                <a:moveTo>
                  <a:pt x="3167" y="15597"/>
                </a:moveTo>
                <a:lnTo>
                  <a:pt x="2988" y="15716"/>
                </a:lnTo>
                <a:lnTo>
                  <a:pt x="2809" y="15836"/>
                </a:lnTo>
                <a:lnTo>
                  <a:pt x="2749" y="16135"/>
                </a:lnTo>
                <a:lnTo>
                  <a:pt x="2689" y="16314"/>
                </a:lnTo>
                <a:lnTo>
                  <a:pt x="2749" y="16493"/>
                </a:lnTo>
                <a:lnTo>
                  <a:pt x="2868" y="16553"/>
                </a:lnTo>
                <a:lnTo>
                  <a:pt x="3048" y="16613"/>
                </a:lnTo>
                <a:lnTo>
                  <a:pt x="3227" y="16613"/>
                </a:lnTo>
                <a:lnTo>
                  <a:pt x="3406" y="16553"/>
                </a:lnTo>
                <a:lnTo>
                  <a:pt x="3526" y="16493"/>
                </a:lnTo>
                <a:lnTo>
                  <a:pt x="3645" y="16314"/>
                </a:lnTo>
                <a:lnTo>
                  <a:pt x="3705" y="16015"/>
                </a:lnTo>
                <a:lnTo>
                  <a:pt x="3645" y="15836"/>
                </a:lnTo>
                <a:lnTo>
                  <a:pt x="3526" y="15716"/>
                </a:lnTo>
                <a:lnTo>
                  <a:pt x="3346" y="15597"/>
                </a:lnTo>
                <a:close/>
                <a:moveTo>
                  <a:pt x="8186" y="17688"/>
                </a:moveTo>
                <a:lnTo>
                  <a:pt x="8067" y="17748"/>
                </a:lnTo>
                <a:lnTo>
                  <a:pt x="7947" y="17808"/>
                </a:lnTo>
                <a:lnTo>
                  <a:pt x="7828" y="17987"/>
                </a:lnTo>
                <a:lnTo>
                  <a:pt x="7768" y="18166"/>
                </a:lnTo>
                <a:lnTo>
                  <a:pt x="7708" y="18405"/>
                </a:lnTo>
                <a:lnTo>
                  <a:pt x="7768" y="18584"/>
                </a:lnTo>
                <a:lnTo>
                  <a:pt x="7828" y="18764"/>
                </a:lnTo>
                <a:lnTo>
                  <a:pt x="7947" y="18824"/>
                </a:lnTo>
                <a:lnTo>
                  <a:pt x="8127" y="18824"/>
                </a:lnTo>
                <a:lnTo>
                  <a:pt x="8366" y="18764"/>
                </a:lnTo>
                <a:lnTo>
                  <a:pt x="8545" y="18644"/>
                </a:lnTo>
                <a:lnTo>
                  <a:pt x="8724" y="18525"/>
                </a:lnTo>
                <a:lnTo>
                  <a:pt x="8844" y="18465"/>
                </a:lnTo>
                <a:lnTo>
                  <a:pt x="8904" y="18345"/>
                </a:lnTo>
                <a:lnTo>
                  <a:pt x="8904" y="18286"/>
                </a:lnTo>
                <a:lnTo>
                  <a:pt x="8904" y="18166"/>
                </a:lnTo>
                <a:lnTo>
                  <a:pt x="8844" y="17927"/>
                </a:lnTo>
                <a:lnTo>
                  <a:pt x="8665" y="17808"/>
                </a:lnTo>
                <a:lnTo>
                  <a:pt x="8426" y="17688"/>
                </a:lnTo>
                <a:close/>
                <a:moveTo>
                  <a:pt x="5258" y="18883"/>
                </a:moveTo>
                <a:lnTo>
                  <a:pt x="5079" y="18943"/>
                </a:lnTo>
                <a:lnTo>
                  <a:pt x="4900" y="19063"/>
                </a:lnTo>
                <a:lnTo>
                  <a:pt x="4840" y="19242"/>
                </a:lnTo>
                <a:lnTo>
                  <a:pt x="4840" y="19421"/>
                </a:lnTo>
                <a:lnTo>
                  <a:pt x="4840" y="19600"/>
                </a:lnTo>
                <a:lnTo>
                  <a:pt x="4900" y="19780"/>
                </a:lnTo>
                <a:lnTo>
                  <a:pt x="5019" y="19959"/>
                </a:lnTo>
                <a:lnTo>
                  <a:pt x="5139" y="20019"/>
                </a:lnTo>
                <a:lnTo>
                  <a:pt x="5318" y="19959"/>
                </a:lnTo>
                <a:lnTo>
                  <a:pt x="5497" y="19839"/>
                </a:lnTo>
                <a:lnTo>
                  <a:pt x="5617" y="19660"/>
                </a:lnTo>
                <a:lnTo>
                  <a:pt x="5677" y="19421"/>
                </a:lnTo>
                <a:lnTo>
                  <a:pt x="5677" y="19182"/>
                </a:lnTo>
                <a:lnTo>
                  <a:pt x="5617" y="19003"/>
                </a:lnTo>
                <a:lnTo>
                  <a:pt x="5497" y="18883"/>
                </a:lnTo>
                <a:close/>
                <a:moveTo>
                  <a:pt x="7768" y="21094"/>
                </a:moveTo>
                <a:lnTo>
                  <a:pt x="7589" y="21214"/>
                </a:lnTo>
                <a:lnTo>
                  <a:pt x="7529" y="21393"/>
                </a:lnTo>
                <a:lnTo>
                  <a:pt x="7529" y="21572"/>
                </a:lnTo>
                <a:lnTo>
                  <a:pt x="7529" y="21692"/>
                </a:lnTo>
                <a:lnTo>
                  <a:pt x="7589" y="21871"/>
                </a:lnTo>
                <a:lnTo>
                  <a:pt x="7708" y="21931"/>
                </a:lnTo>
                <a:lnTo>
                  <a:pt x="7828" y="21931"/>
                </a:lnTo>
                <a:lnTo>
                  <a:pt x="8067" y="21752"/>
                </a:lnTo>
                <a:lnTo>
                  <a:pt x="8246" y="21453"/>
                </a:lnTo>
                <a:lnTo>
                  <a:pt x="8306" y="21333"/>
                </a:lnTo>
                <a:lnTo>
                  <a:pt x="8306" y="21214"/>
                </a:lnTo>
                <a:lnTo>
                  <a:pt x="8186" y="21094"/>
                </a:lnTo>
                <a:close/>
                <a:moveTo>
                  <a:pt x="11354" y="21991"/>
                </a:moveTo>
                <a:lnTo>
                  <a:pt x="11114" y="22050"/>
                </a:lnTo>
                <a:lnTo>
                  <a:pt x="10995" y="22110"/>
                </a:lnTo>
                <a:lnTo>
                  <a:pt x="10875" y="22289"/>
                </a:lnTo>
                <a:lnTo>
                  <a:pt x="10816" y="22409"/>
                </a:lnTo>
                <a:lnTo>
                  <a:pt x="10816" y="22588"/>
                </a:lnTo>
                <a:lnTo>
                  <a:pt x="10816" y="22767"/>
                </a:lnTo>
                <a:lnTo>
                  <a:pt x="10935" y="22887"/>
                </a:lnTo>
                <a:lnTo>
                  <a:pt x="11114" y="22947"/>
                </a:lnTo>
                <a:lnTo>
                  <a:pt x="11354" y="22947"/>
                </a:lnTo>
                <a:lnTo>
                  <a:pt x="11473" y="22827"/>
                </a:lnTo>
                <a:lnTo>
                  <a:pt x="11593" y="22708"/>
                </a:lnTo>
                <a:lnTo>
                  <a:pt x="11652" y="22528"/>
                </a:lnTo>
                <a:lnTo>
                  <a:pt x="11652" y="22349"/>
                </a:lnTo>
                <a:lnTo>
                  <a:pt x="11593" y="22170"/>
                </a:lnTo>
                <a:lnTo>
                  <a:pt x="11533" y="22050"/>
                </a:lnTo>
                <a:lnTo>
                  <a:pt x="11354" y="21991"/>
                </a:lnTo>
                <a:close/>
                <a:moveTo>
                  <a:pt x="5079" y="21871"/>
                </a:moveTo>
                <a:lnTo>
                  <a:pt x="4840" y="21931"/>
                </a:lnTo>
                <a:lnTo>
                  <a:pt x="4721" y="21991"/>
                </a:lnTo>
                <a:lnTo>
                  <a:pt x="4601" y="22170"/>
                </a:lnTo>
                <a:lnTo>
                  <a:pt x="4482" y="22349"/>
                </a:lnTo>
                <a:lnTo>
                  <a:pt x="4482" y="22528"/>
                </a:lnTo>
                <a:lnTo>
                  <a:pt x="4482" y="22708"/>
                </a:lnTo>
                <a:lnTo>
                  <a:pt x="4601" y="22827"/>
                </a:lnTo>
                <a:lnTo>
                  <a:pt x="4661" y="22947"/>
                </a:lnTo>
                <a:lnTo>
                  <a:pt x="4840" y="23006"/>
                </a:lnTo>
                <a:lnTo>
                  <a:pt x="4960" y="23066"/>
                </a:lnTo>
                <a:lnTo>
                  <a:pt x="5079" y="23066"/>
                </a:lnTo>
                <a:lnTo>
                  <a:pt x="5199" y="23006"/>
                </a:lnTo>
                <a:lnTo>
                  <a:pt x="5378" y="22827"/>
                </a:lnTo>
                <a:lnTo>
                  <a:pt x="5497" y="22588"/>
                </a:lnTo>
                <a:lnTo>
                  <a:pt x="5557" y="22349"/>
                </a:lnTo>
                <a:lnTo>
                  <a:pt x="5497" y="22110"/>
                </a:lnTo>
                <a:lnTo>
                  <a:pt x="5318" y="21931"/>
                </a:lnTo>
                <a:lnTo>
                  <a:pt x="5199" y="21871"/>
                </a:lnTo>
                <a:close/>
                <a:moveTo>
                  <a:pt x="7171" y="24919"/>
                </a:moveTo>
                <a:lnTo>
                  <a:pt x="6932" y="25038"/>
                </a:lnTo>
                <a:lnTo>
                  <a:pt x="6812" y="25217"/>
                </a:lnTo>
                <a:lnTo>
                  <a:pt x="6752" y="25397"/>
                </a:lnTo>
                <a:lnTo>
                  <a:pt x="6752" y="25636"/>
                </a:lnTo>
                <a:lnTo>
                  <a:pt x="6812" y="25815"/>
                </a:lnTo>
                <a:lnTo>
                  <a:pt x="6932" y="25934"/>
                </a:lnTo>
                <a:lnTo>
                  <a:pt x="7111" y="25994"/>
                </a:lnTo>
                <a:lnTo>
                  <a:pt x="7350" y="25934"/>
                </a:lnTo>
                <a:lnTo>
                  <a:pt x="7469" y="25815"/>
                </a:lnTo>
                <a:lnTo>
                  <a:pt x="7529" y="25695"/>
                </a:lnTo>
                <a:lnTo>
                  <a:pt x="7589" y="25516"/>
                </a:lnTo>
                <a:lnTo>
                  <a:pt x="7589" y="25337"/>
                </a:lnTo>
                <a:lnTo>
                  <a:pt x="7529" y="25158"/>
                </a:lnTo>
                <a:lnTo>
                  <a:pt x="7469" y="25038"/>
                </a:lnTo>
                <a:lnTo>
                  <a:pt x="7350" y="24978"/>
                </a:lnTo>
                <a:lnTo>
                  <a:pt x="7171" y="24919"/>
                </a:lnTo>
                <a:close/>
                <a:moveTo>
                  <a:pt x="13684" y="25158"/>
                </a:moveTo>
                <a:lnTo>
                  <a:pt x="13445" y="25337"/>
                </a:lnTo>
                <a:lnTo>
                  <a:pt x="13266" y="25636"/>
                </a:lnTo>
                <a:lnTo>
                  <a:pt x="13206" y="25755"/>
                </a:lnTo>
                <a:lnTo>
                  <a:pt x="13266" y="25875"/>
                </a:lnTo>
                <a:lnTo>
                  <a:pt x="13325" y="25994"/>
                </a:lnTo>
                <a:lnTo>
                  <a:pt x="13564" y="25994"/>
                </a:lnTo>
                <a:lnTo>
                  <a:pt x="13744" y="25934"/>
                </a:lnTo>
                <a:lnTo>
                  <a:pt x="13863" y="25875"/>
                </a:lnTo>
                <a:lnTo>
                  <a:pt x="13983" y="25695"/>
                </a:lnTo>
                <a:lnTo>
                  <a:pt x="13983" y="25516"/>
                </a:lnTo>
                <a:lnTo>
                  <a:pt x="13983" y="25397"/>
                </a:lnTo>
                <a:lnTo>
                  <a:pt x="13923" y="25217"/>
                </a:lnTo>
                <a:lnTo>
                  <a:pt x="13803" y="25158"/>
                </a:lnTo>
                <a:close/>
                <a:moveTo>
                  <a:pt x="11114" y="25815"/>
                </a:moveTo>
                <a:lnTo>
                  <a:pt x="10875" y="25875"/>
                </a:lnTo>
                <a:lnTo>
                  <a:pt x="10756" y="25994"/>
                </a:lnTo>
                <a:lnTo>
                  <a:pt x="10636" y="26114"/>
                </a:lnTo>
                <a:lnTo>
                  <a:pt x="10577" y="26293"/>
                </a:lnTo>
                <a:lnTo>
                  <a:pt x="10577" y="26472"/>
                </a:lnTo>
                <a:lnTo>
                  <a:pt x="10577" y="26592"/>
                </a:lnTo>
                <a:lnTo>
                  <a:pt x="10696" y="26711"/>
                </a:lnTo>
                <a:lnTo>
                  <a:pt x="10875" y="26771"/>
                </a:lnTo>
                <a:lnTo>
                  <a:pt x="11114" y="26711"/>
                </a:lnTo>
                <a:lnTo>
                  <a:pt x="11234" y="26592"/>
                </a:lnTo>
                <a:lnTo>
                  <a:pt x="11354" y="26472"/>
                </a:lnTo>
                <a:lnTo>
                  <a:pt x="11413" y="26293"/>
                </a:lnTo>
                <a:lnTo>
                  <a:pt x="11413" y="26114"/>
                </a:lnTo>
                <a:lnTo>
                  <a:pt x="11413" y="25994"/>
                </a:lnTo>
                <a:lnTo>
                  <a:pt x="11294" y="25875"/>
                </a:lnTo>
                <a:lnTo>
                  <a:pt x="11114" y="25815"/>
                </a:lnTo>
                <a:close/>
                <a:moveTo>
                  <a:pt x="23364" y="26173"/>
                </a:moveTo>
                <a:lnTo>
                  <a:pt x="23245" y="26233"/>
                </a:lnTo>
                <a:lnTo>
                  <a:pt x="23125" y="26293"/>
                </a:lnTo>
                <a:lnTo>
                  <a:pt x="23066" y="26472"/>
                </a:lnTo>
                <a:lnTo>
                  <a:pt x="23066" y="26592"/>
                </a:lnTo>
                <a:lnTo>
                  <a:pt x="23066" y="26771"/>
                </a:lnTo>
                <a:lnTo>
                  <a:pt x="23185" y="26950"/>
                </a:lnTo>
                <a:lnTo>
                  <a:pt x="23364" y="27010"/>
                </a:lnTo>
                <a:lnTo>
                  <a:pt x="23484" y="27010"/>
                </a:lnTo>
                <a:lnTo>
                  <a:pt x="23663" y="26890"/>
                </a:lnTo>
                <a:lnTo>
                  <a:pt x="23723" y="26771"/>
                </a:lnTo>
                <a:lnTo>
                  <a:pt x="23842" y="26651"/>
                </a:lnTo>
                <a:lnTo>
                  <a:pt x="23842" y="26472"/>
                </a:lnTo>
                <a:lnTo>
                  <a:pt x="23783" y="26353"/>
                </a:lnTo>
                <a:lnTo>
                  <a:pt x="23663" y="26233"/>
                </a:lnTo>
                <a:lnTo>
                  <a:pt x="23484" y="26173"/>
                </a:lnTo>
                <a:close/>
                <a:moveTo>
                  <a:pt x="20795" y="26173"/>
                </a:moveTo>
                <a:lnTo>
                  <a:pt x="20675" y="26233"/>
                </a:lnTo>
                <a:lnTo>
                  <a:pt x="20556" y="26353"/>
                </a:lnTo>
                <a:lnTo>
                  <a:pt x="20436" y="26532"/>
                </a:lnTo>
                <a:lnTo>
                  <a:pt x="20377" y="26711"/>
                </a:lnTo>
                <a:lnTo>
                  <a:pt x="20436" y="26890"/>
                </a:lnTo>
                <a:lnTo>
                  <a:pt x="20496" y="27070"/>
                </a:lnTo>
                <a:lnTo>
                  <a:pt x="20616" y="27189"/>
                </a:lnTo>
                <a:lnTo>
                  <a:pt x="20914" y="27189"/>
                </a:lnTo>
                <a:lnTo>
                  <a:pt x="21034" y="27070"/>
                </a:lnTo>
                <a:lnTo>
                  <a:pt x="21094" y="26890"/>
                </a:lnTo>
                <a:lnTo>
                  <a:pt x="21153" y="26711"/>
                </a:lnTo>
                <a:lnTo>
                  <a:pt x="21153" y="26532"/>
                </a:lnTo>
                <a:lnTo>
                  <a:pt x="21034" y="26353"/>
                </a:lnTo>
                <a:lnTo>
                  <a:pt x="20914" y="26233"/>
                </a:lnTo>
                <a:lnTo>
                  <a:pt x="20795" y="26173"/>
                </a:lnTo>
                <a:close/>
                <a:moveTo>
                  <a:pt x="17329" y="27189"/>
                </a:moveTo>
                <a:lnTo>
                  <a:pt x="17090" y="27249"/>
                </a:lnTo>
                <a:lnTo>
                  <a:pt x="16971" y="27369"/>
                </a:lnTo>
                <a:lnTo>
                  <a:pt x="16851" y="27488"/>
                </a:lnTo>
                <a:lnTo>
                  <a:pt x="16731" y="27667"/>
                </a:lnTo>
                <a:lnTo>
                  <a:pt x="16731" y="27847"/>
                </a:lnTo>
                <a:lnTo>
                  <a:pt x="16791" y="28026"/>
                </a:lnTo>
                <a:lnTo>
                  <a:pt x="16911" y="28145"/>
                </a:lnTo>
                <a:lnTo>
                  <a:pt x="17090" y="28265"/>
                </a:lnTo>
                <a:lnTo>
                  <a:pt x="17329" y="28205"/>
                </a:lnTo>
                <a:lnTo>
                  <a:pt x="17508" y="28145"/>
                </a:lnTo>
                <a:lnTo>
                  <a:pt x="17628" y="27966"/>
                </a:lnTo>
                <a:lnTo>
                  <a:pt x="17688" y="27787"/>
                </a:lnTo>
                <a:lnTo>
                  <a:pt x="17688" y="27548"/>
                </a:lnTo>
                <a:lnTo>
                  <a:pt x="17628" y="27369"/>
                </a:lnTo>
                <a:lnTo>
                  <a:pt x="17508" y="27249"/>
                </a:lnTo>
                <a:lnTo>
                  <a:pt x="17329" y="27189"/>
                </a:lnTo>
                <a:close/>
                <a:moveTo>
                  <a:pt x="13624" y="27309"/>
                </a:moveTo>
                <a:lnTo>
                  <a:pt x="13445" y="27369"/>
                </a:lnTo>
                <a:lnTo>
                  <a:pt x="13325" y="27488"/>
                </a:lnTo>
                <a:lnTo>
                  <a:pt x="13266" y="27667"/>
                </a:lnTo>
                <a:lnTo>
                  <a:pt x="13206" y="27847"/>
                </a:lnTo>
                <a:lnTo>
                  <a:pt x="13206" y="28026"/>
                </a:lnTo>
                <a:lnTo>
                  <a:pt x="13266" y="28205"/>
                </a:lnTo>
                <a:lnTo>
                  <a:pt x="13385" y="28265"/>
                </a:lnTo>
                <a:lnTo>
                  <a:pt x="13505" y="28325"/>
                </a:lnTo>
                <a:lnTo>
                  <a:pt x="13744" y="28325"/>
                </a:lnTo>
                <a:lnTo>
                  <a:pt x="13863" y="28145"/>
                </a:lnTo>
                <a:lnTo>
                  <a:pt x="13983" y="28026"/>
                </a:lnTo>
                <a:lnTo>
                  <a:pt x="14043" y="27787"/>
                </a:lnTo>
                <a:lnTo>
                  <a:pt x="14043" y="27608"/>
                </a:lnTo>
                <a:lnTo>
                  <a:pt x="13923" y="27428"/>
                </a:lnTo>
                <a:lnTo>
                  <a:pt x="13803" y="27309"/>
                </a:lnTo>
                <a:close/>
                <a:moveTo>
                  <a:pt x="9202" y="27369"/>
                </a:moveTo>
                <a:lnTo>
                  <a:pt x="8963" y="27428"/>
                </a:lnTo>
                <a:lnTo>
                  <a:pt x="8784" y="27548"/>
                </a:lnTo>
                <a:lnTo>
                  <a:pt x="8605" y="27727"/>
                </a:lnTo>
                <a:lnTo>
                  <a:pt x="8545" y="27966"/>
                </a:lnTo>
                <a:lnTo>
                  <a:pt x="8545" y="28205"/>
                </a:lnTo>
                <a:lnTo>
                  <a:pt x="8605" y="28384"/>
                </a:lnTo>
                <a:lnTo>
                  <a:pt x="8724" y="28504"/>
                </a:lnTo>
                <a:lnTo>
                  <a:pt x="8963" y="28564"/>
                </a:lnTo>
                <a:lnTo>
                  <a:pt x="9202" y="28504"/>
                </a:lnTo>
                <a:lnTo>
                  <a:pt x="9382" y="28384"/>
                </a:lnTo>
                <a:lnTo>
                  <a:pt x="9561" y="28205"/>
                </a:lnTo>
                <a:lnTo>
                  <a:pt x="9621" y="27966"/>
                </a:lnTo>
                <a:lnTo>
                  <a:pt x="9621" y="27727"/>
                </a:lnTo>
                <a:lnTo>
                  <a:pt x="9561" y="27548"/>
                </a:lnTo>
                <a:lnTo>
                  <a:pt x="9441" y="27428"/>
                </a:lnTo>
                <a:lnTo>
                  <a:pt x="9202" y="27369"/>
                </a:lnTo>
                <a:close/>
                <a:moveTo>
                  <a:pt x="18763" y="28504"/>
                </a:moveTo>
                <a:lnTo>
                  <a:pt x="18644" y="28623"/>
                </a:lnTo>
                <a:lnTo>
                  <a:pt x="18524" y="28743"/>
                </a:lnTo>
                <a:lnTo>
                  <a:pt x="18464" y="28922"/>
                </a:lnTo>
                <a:lnTo>
                  <a:pt x="18464" y="29101"/>
                </a:lnTo>
                <a:lnTo>
                  <a:pt x="18524" y="29221"/>
                </a:lnTo>
                <a:lnTo>
                  <a:pt x="18644" y="29340"/>
                </a:lnTo>
                <a:lnTo>
                  <a:pt x="19002" y="29340"/>
                </a:lnTo>
                <a:lnTo>
                  <a:pt x="19122" y="29221"/>
                </a:lnTo>
                <a:lnTo>
                  <a:pt x="19241" y="29101"/>
                </a:lnTo>
                <a:lnTo>
                  <a:pt x="19301" y="28922"/>
                </a:lnTo>
                <a:lnTo>
                  <a:pt x="19301" y="28743"/>
                </a:lnTo>
                <a:lnTo>
                  <a:pt x="19241" y="28623"/>
                </a:lnTo>
                <a:lnTo>
                  <a:pt x="19122" y="28504"/>
                </a:lnTo>
                <a:close/>
                <a:moveTo>
                  <a:pt x="20556" y="1196"/>
                </a:moveTo>
                <a:lnTo>
                  <a:pt x="21153" y="1255"/>
                </a:lnTo>
                <a:lnTo>
                  <a:pt x="22289" y="1375"/>
                </a:lnTo>
                <a:lnTo>
                  <a:pt x="23424" y="1614"/>
                </a:lnTo>
                <a:lnTo>
                  <a:pt x="24500" y="1973"/>
                </a:lnTo>
                <a:lnTo>
                  <a:pt x="23603" y="2929"/>
                </a:lnTo>
                <a:lnTo>
                  <a:pt x="23066" y="3526"/>
                </a:lnTo>
                <a:lnTo>
                  <a:pt x="22886" y="3765"/>
                </a:lnTo>
                <a:lnTo>
                  <a:pt x="22886" y="3885"/>
                </a:lnTo>
                <a:lnTo>
                  <a:pt x="23006" y="3885"/>
                </a:lnTo>
                <a:lnTo>
                  <a:pt x="23125" y="3765"/>
                </a:lnTo>
                <a:lnTo>
                  <a:pt x="23603" y="3407"/>
                </a:lnTo>
                <a:lnTo>
                  <a:pt x="24380" y="2809"/>
                </a:lnTo>
                <a:lnTo>
                  <a:pt x="24918" y="2510"/>
                </a:lnTo>
                <a:lnTo>
                  <a:pt x="25157" y="2391"/>
                </a:lnTo>
                <a:lnTo>
                  <a:pt x="25336" y="2391"/>
                </a:lnTo>
                <a:lnTo>
                  <a:pt x="25516" y="2451"/>
                </a:lnTo>
                <a:lnTo>
                  <a:pt x="25755" y="2510"/>
                </a:lnTo>
                <a:lnTo>
                  <a:pt x="26352" y="2869"/>
                </a:lnTo>
                <a:lnTo>
                  <a:pt x="27368" y="3407"/>
                </a:lnTo>
                <a:lnTo>
                  <a:pt x="28324" y="4064"/>
                </a:lnTo>
                <a:lnTo>
                  <a:pt x="29280" y="4721"/>
                </a:lnTo>
                <a:lnTo>
                  <a:pt x="30176" y="5438"/>
                </a:lnTo>
                <a:lnTo>
                  <a:pt x="30953" y="6155"/>
                </a:lnTo>
                <a:lnTo>
                  <a:pt x="31670" y="6932"/>
                </a:lnTo>
                <a:lnTo>
                  <a:pt x="32268" y="7769"/>
                </a:lnTo>
                <a:lnTo>
                  <a:pt x="32806" y="8665"/>
                </a:lnTo>
                <a:lnTo>
                  <a:pt x="33224" y="9561"/>
                </a:lnTo>
                <a:lnTo>
                  <a:pt x="33582" y="10518"/>
                </a:lnTo>
                <a:lnTo>
                  <a:pt x="33822" y="11533"/>
                </a:lnTo>
                <a:lnTo>
                  <a:pt x="33881" y="12609"/>
                </a:lnTo>
                <a:lnTo>
                  <a:pt x="33941" y="13804"/>
                </a:lnTo>
                <a:lnTo>
                  <a:pt x="33822" y="14939"/>
                </a:lnTo>
                <a:lnTo>
                  <a:pt x="33642" y="16075"/>
                </a:lnTo>
                <a:lnTo>
                  <a:pt x="33343" y="17210"/>
                </a:lnTo>
                <a:lnTo>
                  <a:pt x="32985" y="18345"/>
                </a:lnTo>
                <a:lnTo>
                  <a:pt x="32567" y="19421"/>
                </a:lnTo>
                <a:lnTo>
                  <a:pt x="32029" y="20497"/>
                </a:lnTo>
                <a:lnTo>
                  <a:pt x="31491" y="21572"/>
                </a:lnTo>
                <a:lnTo>
                  <a:pt x="30834" y="22528"/>
                </a:lnTo>
                <a:lnTo>
                  <a:pt x="30117" y="23484"/>
                </a:lnTo>
                <a:lnTo>
                  <a:pt x="29340" y="24440"/>
                </a:lnTo>
                <a:lnTo>
                  <a:pt x="28563" y="25277"/>
                </a:lnTo>
                <a:lnTo>
                  <a:pt x="27726" y="26114"/>
                </a:lnTo>
                <a:lnTo>
                  <a:pt x="26830" y="26831"/>
                </a:lnTo>
                <a:lnTo>
                  <a:pt x="25874" y="27548"/>
                </a:lnTo>
                <a:lnTo>
                  <a:pt x="24918" y="28145"/>
                </a:lnTo>
                <a:lnTo>
                  <a:pt x="23783" y="28803"/>
                </a:lnTo>
                <a:lnTo>
                  <a:pt x="22588" y="29281"/>
                </a:lnTo>
                <a:lnTo>
                  <a:pt x="21392" y="29699"/>
                </a:lnTo>
                <a:lnTo>
                  <a:pt x="20197" y="30057"/>
                </a:lnTo>
                <a:lnTo>
                  <a:pt x="18942" y="30297"/>
                </a:lnTo>
                <a:lnTo>
                  <a:pt x="17688" y="30416"/>
                </a:lnTo>
                <a:lnTo>
                  <a:pt x="16373" y="30476"/>
                </a:lnTo>
                <a:lnTo>
                  <a:pt x="15118" y="30416"/>
                </a:lnTo>
                <a:lnTo>
                  <a:pt x="15357" y="30416"/>
                </a:lnTo>
                <a:lnTo>
                  <a:pt x="15477" y="30297"/>
                </a:lnTo>
                <a:lnTo>
                  <a:pt x="15656" y="30057"/>
                </a:lnTo>
                <a:lnTo>
                  <a:pt x="15775" y="29699"/>
                </a:lnTo>
                <a:lnTo>
                  <a:pt x="15835" y="29520"/>
                </a:lnTo>
                <a:lnTo>
                  <a:pt x="15775" y="29340"/>
                </a:lnTo>
                <a:lnTo>
                  <a:pt x="15716" y="29221"/>
                </a:lnTo>
                <a:lnTo>
                  <a:pt x="15656" y="29101"/>
                </a:lnTo>
                <a:lnTo>
                  <a:pt x="15297" y="29101"/>
                </a:lnTo>
                <a:lnTo>
                  <a:pt x="15058" y="29161"/>
                </a:lnTo>
                <a:lnTo>
                  <a:pt x="14879" y="29400"/>
                </a:lnTo>
                <a:lnTo>
                  <a:pt x="14760" y="29639"/>
                </a:lnTo>
                <a:lnTo>
                  <a:pt x="14760" y="29818"/>
                </a:lnTo>
                <a:lnTo>
                  <a:pt x="14879" y="30117"/>
                </a:lnTo>
                <a:lnTo>
                  <a:pt x="14999" y="30297"/>
                </a:lnTo>
                <a:lnTo>
                  <a:pt x="15054" y="30407"/>
                </a:lnTo>
                <a:lnTo>
                  <a:pt x="15054" y="30407"/>
                </a:lnTo>
                <a:lnTo>
                  <a:pt x="13863" y="30237"/>
                </a:lnTo>
                <a:lnTo>
                  <a:pt x="12608" y="29998"/>
                </a:lnTo>
                <a:lnTo>
                  <a:pt x="11413" y="29699"/>
                </a:lnTo>
                <a:lnTo>
                  <a:pt x="10218" y="29221"/>
                </a:lnTo>
                <a:lnTo>
                  <a:pt x="9023" y="28683"/>
                </a:lnTo>
                <a:lnTo>
                  <a:pt x="7947" y="28086"/>
                </a:lnTo>
                <a:lnTo>
                  <a:pt x="6872" y="27369"/>
                </a:lnTo>
                <a:lnTo>
                  <a:pt x="5856" y="26592"/>
                </a:lnTo>
                <a:lnTo>
                  <a:pt x="5019" y="25815"/>
                </a:lnTo>
                <a:lnTo>
                  <a:pt x="4243" y="24978"/>
                </a:lnTo>
                <a:lnTo>
                  <a:pt x="3526" y="24022"/>
                </a:lnTo>
                <a:lnTo>
                  <a:pt x="2928" y="23066"/>
                </a:lnTo>
                <a:lnTo>
                  <a:pt x="2330" y="22050"/>
                </a:lnTo>
                <a:lnTo>
                  <a:pt x="1852" y="20915"/>
                </a:lnTo>
                <a:lnTo>
                  <a:pt x="1494" y="19839"/>
                </a:lnTo>
                <a:lnTo>
                  <a:pt x="1613" y="19720"/>
                </a:lnTo>
                <a:lnTo>
                  <a:pt x="1733" y="19600"/>
                </a:lnTo>
                <a:lnTo>
                  <a:pt x="1793" y="19481"/>
                </a:lnTo>
                <a:lnTo>
                  <a:pt x="1852" y="19302"/>
                </a:lnTo>
                <a:lnTo>
                  <a:pt x="1733" y="19063"/>
                </a:lnTo>
                <a:lnTo>
                  <a:pt x="1554" y="18824"/>
                </a:lnTo>
                <a:lnTo>
                  <a:pt x="1315" y="18525"/>
                </a:lnTo>
                <a:lnTo>
                  <a:pt x="1135" y="18226"/>
                </a:lnTo>
                <a:lnTo>
                  <a:pt x="1076" y="17927"/>
                </a:lnTo>
                <a:lnTo>
                  <a:pt x="1016" y="17628"/>
                </a:lnTo>
                <a:lnTo>
                  <a:pt x="1016" y="16971"/>
                </a:lnTo>
                <a:lnTo>
                  <a:pt x="1076" y="15656"/>
                </a:lnTo>
                <a:lnTo>
                  <a:pt x="1135" y="14999"/>
                </a:lnTo>
                <a:lnTo>
                  <a:pt x="1255" y="14342"/>
                </a:lnTo>
                <a:lnTo>
                  <a:pt x="1434" y="13744"/>
                </a:lnTo>
                <a:lnTo>
                  <a:pt x="1613" y="13087"/>
                </a:lnTo>
                <a:lnTo>
                  <a:pt x="2091" y="11892"/>
                </a:lnTo>
                <a:lnTo>
                  <a:pt x="2689" y="10697"/>
                </a:lnTo>
                <a:lnTo>
                  <a:pt x="2868" y="10876"/>
                </a:lnTo>
                <a:lnTo>
                  <a:pt x="3048" y="10876"/>
                </a:lnTo>
                <a:lnTo>
                  <a:pt x="3227" y="10816"/>
                </a:lnTo>
                <a:lnTo>
                  <a:pt x="3346" y="10637"/>
                </a:lnTo>
                <a:lnTo>
                  <a:pt x="3406" y="10458"/>
                </a:lnTo>
                <a:lnTo>
                  <a:pt x="3406" y="10279"/>
                </a:lnTo>
                <a:lnTo>
                  <a:pt x="3287" y="10099"/>
                </a:lnTo>
                <a:lnTo>
                  <a:pt x="3107" y="9980"/>
                </a:lnTo>
                <a:lnTo>
                  <a:pt x="3884" y="8844"/>
                </a:lnTo>
                <a:lnTo>
                  <a:pt x="4780" y="7709"/>
                </a:lnTo>
                <a:lnTo>
                  <a:pt x="5677" y="6633"/>
                </a:lnTo>
                <a:lnTo>
                  <a:pt x="6752" y="5618"/>
                </a:lnTo>
                <a:lnTo>
                  <a:pt x="7828" y="4721"/>
                </a:lnTo>
                <a:lnTo>
                  <a:pt x="8963" y="3885"/>
                </a:lnTo>
                <a:lnTo>
                  <a:pt x="10158" y="3108"/>
                </a:lnTo>
                <a:lnTo>
                  <a:pt x="11473" y="2510"/>
                </a:lnTo>
                <a:lnTo>
                  <a:pt x="12668" y="1973"/>
                </a:lnTo>
                <a:lnTo>
                  <a:pt x="13983" y="1614"/>
                </a:lnTo>
                <a:lnTo>
                  <a:pt x="14640" y="1435"/>
                </a:lnTo>
                <a:lnTo>
                  <a:pt x="15297" y="1375"/>
                </a:lnTo>
                <a:lnTo>
                  <a:pt x="15955" y="1315"/>
                </a:lnTo>
                <a:lnTo>
                  <a:pt x="16612" y="1255"/>
                </a:lnTo>
                <a:lnTo>
                  <a:pt x="17688" y="1435"/>
                </a:lnTo>
                <a:lnTo>
                  <a:pt x="19480" y="1853"/>
                </a:lnTo>
                <a:lnTo>
                  <a:pt x="21094" y="2271"/>
                </a:lnTo>
                <a:lnTo>
                  <a:pt x="21631" y="2451"/>
                </a:lnTo>
                <a:lnTo>
                  <a:pt x="21751" y="2510"/>
                </a:lnTo>
                <a:lnTo>
                  <a:pt x="21751" y="2570"/>
                </a:lnTo>
                <a:lnTo>
                  <a:pt x="21811" y="2451"/>
                </a:lnTo>
                <a:lnTo>
                  <a:pt x="21751" y="2391"/>
                </a:lnTo>
                <a:lnTo>
                  <a:pt x="21631" y="2212"/>
                </a:lnTo>
                <a:lnTo>
                  <a:pt x="21392" y="1973"/>
                </a:lnTo>
                <a:lnTo>
                  <a:pt x="21034" y="1793"/>
                </a:lnTo>
                <a:lnTo>
                  <a:pt x="20377" y="1435"/>
                </a:lnTo>
                <a:lnTo>
                  <a:pt x="19958" y="1255"/>
                </a:lnTo>
                <a:lnTo>
                  <a:pt x="20556" y="1196"/>
                </a:lnTo>
                <a:close/>
                <a:moveTo>
                  <a:pt x="20974" y="1"/>
                </a:moveTo>
                <a:lnTo>
                  <a:pt x="20377" y="60"/>
                </a:lnTo>
                <a:lnTo>
                  <a:pt x="19779" y="180"/>
                </a:lnTo>
                <a:lnTo>
                  <a:pt x="18644" y="359"/>
                </a:lnTo>
                <a:lnTo>
                  <a:pt x="17568" y="479"/>
                </a:lnTo>
                <a:lnTo>
                  <a:pt x="16373" y="538"/>
                </a:lnTo>
                <a:lnTo>
                  <a:pt x="15178" y="538"/>
                </a:lnTo>
                <a:lnTo>
                  <a:pt x="14580" y="598"/>
                </a:lnTo>
                <a:lnTo>
                  <a:pt x="13983" y="658"/>
                </a:lnTo>
                <a:lnTo>
                  <a:pt x="13385" y="777"/>
                </a:lnTo>
                <a:lnTo>
                  <a:pt x="12728" y="957"/>
                </a:lnTo>
                <a:lnTo>
                  <a:pt x="11473" y="1435"/>
                </a:lnTo>
                <a:lnTo>
                  <a:pt x="10218" y="2032"/>
                </a:lnTo>
                <a:lnTo>
                  <a:pt x="9023" y="2690"/>
                </a:lnTo>
                <a:lnTo>
                  <a:pt x="7888" y="3466"/>
                </a:lnTo>
                <a:lnTo>
                  <a:pt x="6872" y="4303"/>
                </a:lnTo>
                <a:lnTo>
                  <a:pt x="5856" y="5140"/>
                </a:lnTo>
                <a:lnTo>
                  <a:pt x="4900" y="6096"/>
                </a:lnTo>
                <a:lnTo>
                  <a:pt x="4004" y="7052"/>
                </a:lnTo>
                <a:lnTo>
                  <a:pt x="3167" y="8127"/>
                </a:lnTo>
                <a:lnTo>
                  <a:pt x="2390" y="9203"/>
                </a:lnTo>
                <a:lnTo>
                  <a:pt x="1733" y="10338"/>
                </a:lnTo>
                <a:lnTo>
                  <a:pt x="1135" y="11533"/>
                </a:lnTo>
                <a:lnTo>
                  <a:pt x="657" y="12788"/>
                </a:lnTo>
                <a:lnTo>
                  <a:pt x="299" y="14043"/>
                </a:lnTo>
                <a:lnTo>
                  <a:pt x="60" y="15298"/>
                </a:lnTo>
                <a:lnTo>
                  <a:pt x="0" y="16613"/>
                </a:lnTo>
                <a:lnTo>
                  <a:pt x="60" y="17867"/>
                </a:lnTo>
                <a:lnTo>
                  <a:pt x="239" y="19063"/>
                </a:lnTo>
                <a:lnTo>
                  <a:pt x="478" y="20317"/>
                </a:lnTo>
                <a:lnTo>
                  <a:pt x="896" y="21512"/>
                </a:lnTo>
                <a:lnTo>
                  <a:pt x="1374" y="22648"/>
                </a:lnTo>
                <a:lnTo>
                  <a:pt x="2032" y="23723"/>
                </a:lnTo>
                <a:lnTo>
                  <a:pt x="2689" y="24799"/>
                </a:lnTo>
                <a:lnTo>
                  <a:pt x="3466" y="25815"/>
                </a:lnTo>
                <a:lnTo>
                  <a:pt x="4362" y="26771"/>
                </a:lnTo>
                <a:lnTo>
                  <a:pt x="5318" y="27608"/>
                </a:lnTo>
                <a:lnTo>
                  <a:pt x="6334" y="28444"/>
                </a:lnTo>
                <a:lnTo>
                  <a:pt x="7469" y="29161"/>
                </a:lnTo>
                <a:lnTo>
                  <a:pt x="8545" y="29759"/>
                </a:lnTo>
                <a:lnTo>
                  <a:pt x="9680" y="30297"/>
                </a:lnTo>
                <a:lnTo>
                  <a:pt x="10875" y="30715"/>
                </a:lnTo>
                <a:lnTo>
                  <a:pt x="12071" y="31073"/>
                </a:lnTo>
                <a:lnTo>
                  <a:pt x="13266" y="31312"/>
                </a:lnTo>
                <a:lnTo>
                  <a:pt x="14521" y="31492"/>
                </a:lnTo>
                <a:lnTo>
                  <a:pt x="15716" y="31611"/>
                </a:lnTo>
                <a:lnTo>
                  <a:pt x="16971" y="31611"/>
                </a:lnTo>
                <a:lnTo>
                  <a:pt x="18225" y="31492"/>
                </a:lnTo>
                <a:lnTo>
                  <a:pt x="19420" y="31372"/>
                </a:lnTo>
                <a:lnTo>
                  <a:pt x="20616" y="31073"/>
                </a:lnTo>
                <a:lnTo>
                  <a:pt x="21811" y="30775"/>
                </a:lnTo>
                <a:lnTo>
                  <a:pt x="23006" y="30356"/>
                </a:lnTo>
                <a:lnTo>
                  <a:pt x="24141" y="29818"/>
                </a:lnTo>
                <a:lnTo>
                  <a:pt x="25277" y="29221"/>
                </a:lnTo>
                <a:lnTo>
                  <a:pt x="26352" y="28564"/>
                </a:lnTo>
                <a:lnTo>
                  <a:pt x="27428" y="27787"/>
                </a:lnTo>
                <a:lnTo>
                  <a:pt x="28444" y="26890"/>
                </a:lnTo>
                <a:lnTo>
                  <a:pt x="29459" y="25875"/>
                </a:lnTo>
                <a:lnTo>
                  <a:pt x="30415" y="24799"/>
                </a:lnTo>
                <a:lnTo>
                  <a:pt x="31372" y="23664"/>
                </a:lnTo>
                <a:lnTo>
                  <a:pt x="32148" y="22469"/>
                </a:lnTo>
                <a:lnTo>
                  <a:pt x="32925" y="21154"/>
                </a:lnTo>
                <a:lnTo>
                  <a:pt x="33582" y="19899"/>
                </a:lnTo>
                <a:lnTo>
                  <a:pt x="34120" y="18525"/>
                </a:lnTo>
                <a:lnTo>
                  <a:pt x="34598" y="17150"/>
                </a:lnTo>
                <a:lnTo>
                  <a:pt x="34897" y="15776"/>
                </a:lnTo>
                <a:lnTo>
                  <a:pt x="35076" y="14342"/>
                </a:lnTo>
                <a:lnTo>
                  <a:pt x="35136" y="13625"/>
                </a:lnTo>
                <a:lnTo>
                  <a:pt x="35136" y="12967"/>
                </a:lnTo>
                <a:lnTo>
                  <a:pt x="35136" y="12250"/>
                </a:lnTo>
                <a:lnTo>
                  <a:pt x="35076" y="11533"/>
                </a:lnTo>
                <a:lnTo>
                  <a:pt x="34957" y="10876"/>
                </a:lnTo>
                <a:lnTo>
                  <a:pt x="34778" y="10159"/>
                </a:lnTo>
                <a:lnTo>
                  <a:pt x="34598" y="9502"/>
                </a:lnTo>
                <a:lnTo>
                  <a:pt x="34359" y="8785"/>
                </a:lnTo>
                <a:lnTo>
                  <a:pt x="34061" y="8247"/>
                </a:lnTo>
                <a:lnTo>
                  <a:pt x="33822" y="7649"/>
                </a:lnTo>
                <a:lnTo>
                  <a:pt x="33463" y="7111"/>
                </a:lnTo>
                <a:lnTo>
                  <a:pt x="33104" y="6574"/>
                </a:lnTo>
                <a:lnTo>
                  <a:pt x="32268" y="5618"/>
                </a:lnTo>
                <a:lnTo>
                  <a:pt x="31312" y="4721"/>
                </a:lnTo>
                <a:lnTo>
                  <a:pt x="30296" y="3885"/>
                </a:lnTo>
                <a:lnTo>
                  <a:pt x="29220" y="3108"/>
                </a:lnTo>
                <a:lnTo>
                  <a:pt x="28145" y="2391"/>
                </a:lnTo>
                <a:lnTo>
                  <a:pt x="27069" y="1793"/>
                </a:lnTo>
                <a:lnTo>
                  <a:pt x="25934" y="1196"/>
                </a:lnTo>
                <a:lnTo>
                  <a:pt x="24739" y="718"/>
                </a:lnTo>
                <a:lnTo>
                  <a:pt x="23484" y="359"/>
                </a:lnTo>
                <a:lnTo>
                  <a:pt x="22827" y="180"/>
                </a:lnTo>
                <a:lnTo>
                  <a:pt x="22229" y="60"/>
                </a:lnTo>
                <a:lnTo>
                  <a:pt x="2157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116" name="Google Shape;116;p4"/>
          <p:cNvSpPr/>
          <p:nvPr/>
        </p:nvSpPr>
        <p:spPr>
          <a:xfrm rot="1151678">
            <a:off x="8450738" y="5280392"/>
            <a:ext cx="326039" cy="765093"/>
          </a:xfrm>
          <a:custGeom>
            <a:avLst/>
            <a:gdLst/>
            <a:ahLst/>
            <a:cxnLst/>
            <a:rect l="l" t="t" r="r" b="b"/>
            <a:pathLst>
              <a:path w="14940" h="26294" extrusionOk="0">
                <a:moveTo>
                  <a:pt x="4483" y="14880"/>
                </a:moveTo>
                <a:lnTo>
                  <a:pt x="5140" y="14940"/>
                </a:lnTo>
                <a:lnTo>
                  <a:pt x="5498" y="14999"/>
                </a:lnTo>
                <a:lnTo>
                  <a:pt x="5797" y="15059"/>
                </a:lnTo>
                <a:lnTo>
                  <a:pt x="6454" y="15358"/>
                </a:lnTo>
                <a:lnTo>
                  <a:pt x="7052" y="15657"/>
                </a:lnTo>
                <a:lnTo>
                  <a:pt x="7650" y="15896"/>
                </a:lnTo>
                <a:lnTo>
                  <a:pt x="8128" y="16015"/>
                </a:lnTo>
                <a:lnTo>
                  <a:pt x="8665" y="16015"/>
                </a:lnTo>
                <a:lnTo>
                  <a:pt x="8785" y="15896"/>
                </a:lnTo>
                <a:lnTo>
                  <a:pt x="8964" y="15716"/>
                </a:lnTo>
                <a:lnTo>
                  <a:pt x="9084" y="15537"/>
                </a:lnTo>
                <a:lnTo>
                  <a:pt x="9263" y="15418"/>
                </a:lnTo>
                <a:lnTo>
                  <a:pt x="9861" y="15298"/>
                </a:lnTo>
                <a:lnTo>
                  <a:pt x="10458" y="15298"/>
                </a:lnTo>
                <a:lnTo>
                  <a:pt x="11115" y="15358"/>
                </a:lnTo>
                <a:lnTo>
                  <a:pt x="11773" y="15597"/>
                </a:lnTo>
                <a:lnTo>
                  <a:pt x="12370" y="15836"/>
                </a:lnTo>
                <a:lnTo>
                  <a:pt x="12908" y="16194"/>
                </a:lnTo>
                <a:lnTo>
                  <a:pt x="13326" y="16613"/>
                </a:lnTo>
                <a:lnTo>
                  <a:pt x="13685" y="17091"/>
                </a:lnTo>
                <a:lnTo>
                  <a:pt x="13924" y="17629"/>
                </a:lnTo>
                <a:lnTo>
                  <a:pt x="14043" y="18166"/>
                </a:lnTo>
                <a:lnTo>
                  <a:pt x="14103" y="18764"/>
                </a:lnTo>
                <a:lnTo>
                  <a:pt x="14043" y="19361"/>
                </a:lnTo>
                <a:lnTo>
                  <a:pt x="13924" y="19899"/>
                </a:lnTo>
                <a:lnTo>
                  <a:pt x="13745" y="20497"/>
                </a:lnTo>
                <a:lnTo>
                  <a:pt x="13506" y="21035"/>
                </a:lnTo>
                <a:lnTo>
                  <a:pt x="13267" y="21513"/>
                </a:lnTo>
                <a:lnTo>
                  <a:pt x="12968" y="22050"/>
                </a:lnTo>
                <a:lnTo>
                  <a:pt x="12609" y="22588"/>
                </a:lnTo>
                <a:lnTo>
                  <a:pt x="12251" y="23007"/>
                </a:lnTo>
                <a:lnTo>
                  <a:pt x="11832" y="23425"/>
                </a:lnTo>
                <a:lnTo>
                  <a:pt x="11414" y="23843"/>
                </a:lnTo>
                <a:lnTo>
                  <a:pt x="10936" y="24202"/>
                </a:lnTo>
                <a:lnTo>
                  <a:pt x="10458" y="24441"/>
                </a:lnTo>
                <a:lnTo>
                  <a:pt x="9920" y="24739"/>
                </a:lnTo>
                <a:lnTo>
                  <a:pt x="9383" y="24919"/>
                </a:lnTo>
                <a:lnTo>
                  <a:pt x="8845" y="25098"/>
                </a:lnTo>
                <a:lnTo>
                  <a:pt x="8307" y="25158"/>
                </a:lnTo>
                <a:lnTo>
                  <a:pt x="7709" y="25217"/>
                </a:lnTo>
                <a:lnTo>
                  <a:pt x="7112" y="25217"/>
                </a:lnTo>
                <a:lnTo>
                  <a:pt x="6574" y="25158"/>
                </a:lnTo>
                <a:lnTo>
                  <a:pt x="5976" y="25038"/>
                </a:lnTo>
                <a:lnTo>
                  <a:pt x="5379" y="24919"/>
                </a:lnTo>
                <a:lnTo>
                  <a:pt x="4781" y="24680"/>
                </a:lnTo>
                <a:lnTo>
                  <a:pt x="4244" y="24381"/>
                </a:lnTo>
                <a:lnTo>
                  <a:pt x="3706" y="24082"/>
                </a:lnTo>
                <a:lnTo>
                  <a:pt x="3168" y="23724"/>
                </a:lnTo>
                <a:lnTo>
                  <a:pt x="2750" y="23365"/>
                </a:lnTo>
                <a:lnTo>
                  <a:pt x="2272" y="22947"/>
                </a:lnTo>
                <a:lnTo>
                  <a:pt x="1913" y="22469"/>
                </a:lnTo>
                <a:lnTo>
                  <a:pt x="1555" y="21991"/>
                </a:lnTo>
                <a:lnTo>
                  <a:pt x="1256" y="21513"/>
                </a:lnTo>
                <a:lnTo>
                  <a:pt x="1017" y="20975"/>
                </a:lnTo>
                <a:lnTo>
                  <a:pt x="897" y="20377"/>
                </a:lnTo>
                <a:lnTo>
                  <a:pt x="778" y="19839"/>
                </a:lnTo>
                <a:lnTo>
                  <a:pt x="778" y="19242"/>
                </a:lnTo>
                <a:lnTo>
                  <a:pt x="778" y="18644"/>
                </a:lnTo>
                <a:lnTo>
                  <a:pt x="957" y="17987"/>
                </a:lnTo>
                <a:lnTo>
                  <a:pt x="1136" y="17390"/>
                </a:lnTo>
                <a:lnTo>
                  <a:pt x="1435" y="16792"/>
                </a:lnTo>
                <a:lnTo>
                  <a:pt x="1794" y="16314"/>
                </a:lnTo>
                <a:lnTo>
                  <a:pt x="2272" y="15836"/>
                </a:lnTo>
                <a:lnTo>
                  <a:pt x="2750" y="15477"/>
                </a:lnTo>
                <a:lnTo>
                  <a:pt x="3287" y="15179"/>
                </a:lnTo>
                <a:lnTo>
                  <a:pt x="3885" y="14999"/>
                </a:lnTo>
                <a:lnTo>
                  <a:pt x="4483" y="14880"/>
                </a:lnTo>
                <a:close/>
                <a:moveTo>
                  <a:pt x="12848" y="1"/>
                </a:moveTo>
                <a:lnTo>
                  <a:pt x="12789" y="61"/>
                </a:lnTo>
                <a:lnTo>
                  <a:pt x="12609" y="180"/>
                </a:lnTo>
                <a:lnTo>
                  <a:pt x="12370" y="479"/>
                </a:lnTo>
                <a:lnTo>
                  <a:pt x="12131" y="837"/>
                </a:lnTo>
                <a:lnTo>
                  <a:pt x="11534" y="1793"/>
                </a:lnTo>
                <a:lnTo>
                  <a:pt x="10936" y="2989"/>
                </a:lnTo>
                <a:lnTo>
                  <a:pt x="9801" y="5379"/>
                </a:lnTo>
                <a:lnTo>
                  <a:pt x="9203" y="6753"/>
                </a:lnTo>
                <a:lnTo>
                  <a:pt x="8546" y="8785"/>
                </a:lnTo>
                <a:lnTo>
                  <a:pt x="8307" y="9801"/>
                </a:lnTo>
                <a:lnTo>
                  <a:pt x="8008" y="10816"/>
                </a:lnTo>
                <a:lnTo>
                  <a:pt x="7829" y="11892"/>
                </a:lnTo>
                <a:lnTo>
                  <a:pt x="7709" y="12908"/>
                </a:lnTo>
                <a:lnTo>
                  <a:pt x="7590" y="13983"/>
                </a:lnTo>
                <a:lnTo>
                  <a:pt x="7650" y="15059"/>
                </a:lnTo>
                <a:lnTo>
                  <a:pt x="7650" y="15059"/>
                </a:lnTo>
                <a:lnTo>
                  <a:pt x="6933" y="14641"/>
                </a:lnTo>
                <a:lnTo>
                  <a:pt x="6215" y="14342"/>
                </a:lnTo>
                <a:lnTo>
                  <a:pt x="5498" y="14163"/>
                </a:lnTo>
                <a:lnTo>
                  <a:pt x="4841" y="14103"/>
                </a:lnTo>
                <a:lnTo>
                  <a:pt x="4124" y="14163"/>
                </a:lnTo>
                <a:lnTo>
                  <a:pt x="3526" y="14282"/>
                </a:lnTo>
                <a:lnTo>
                  <a:pt x="2869" y="14521"/>
                </a:lnTo>
                <a:lnTo>
                  <a:pt x="2331" y="14820"/>
                </a:lnTo>
                <a:lnTo>
                  <a:pt x="1794" y="15238"/>
                </a:lnTo>
                <a:lnTo>
                  <a:pt x="1316" y="15716"/>
                </a:lnTo>
                <a:lnTo>
                  <a:pt x="897" y="16254"/>
                </a:lnTo>
                <a:lnTo>
                  <a:pt x="539" y="16852"/>
                </a:lnTo>
                <a:lnTo>
                  <a:pt x="300" y="17509"/>
                </a:lnTo>
                <a:lnTo>
                  <a:pt x="61" y="18226"/>
                </a:lnTo>
                <a:lnTo>
                  <a:pt x="1" y="19003"/>
                </a:lnTo>
                <a:lnTo>
                  <a:pt x="1" y="19780"/>
                </a:lnTo>
                <a:lnTo>
                  <a:pt x="120" y="20557"/>
                </a:lnTo>
                <a:lnTo>
                  <a:pt x="300" y="21214"/>
                </a:lnTo>
                <a:lnTo>
                  <a:pt x="539" y="21931"/>
                </a:lnTo>
                <a:lnTo>
                  <a:pt x="897" y="22528"/>
                </a:lnTo>
                <a:lnTo>
                  <a:pt x="1256" y="23126"/>
                </a:lnTo>
                <a:lnTo>
                  <a:pt x="1734" y="23724"/>
                </a:lnTo>
                <a:lnTo>
                  <a:pt x="2272" y="24202"/>
                </a:lnTo>
                <a:lnTo>
                  <a:pt x="2809" y="24680"/>
                </a:lnTo>
                <a:lnTo>
                  <a:pt x="3407" y="25098"/>
                </a:lnTo>
                <a:lnTo>
                  <a:pt x="4064" y="25456"/>
                </a:lnTo>
                <a:lnTo>
                  <a:pt x="4722" y="25755"/>
                </a:lnTo>
                <a:lnTo>
                  <a:pt x="5439" y="25994"/>
                </a:lnTo>
                <a:lnTo>
                  <a:pt x="6156" y="26174"/>
                </a:lnTo>
                <a:lnTo>
                  <a:pt x="6873" y="26293"/>
                </a:lnTo>
                <a:lnTo>
                  <a:pt x="8307" y="26293"/>
                </a:lnTo>
                <a:lnTo>
                  <a:pt x="8964" y="26174"/>
                </a:lnTo>
                <a:lnTo>
                  <a:pt x="9622" y="25994"/>
                </a:lnTo>
                <a:lnTo>
                  <a:pt x="10279" y="25696"/>
                </a:lnTo>
                <a:lnTo>
                  <a:pt x="10876" y="25397"/>
                </a:lnTo>
                <a:lnTo>
                  <a:pt x="11474" y="24978"/>
                </a:lnTo>
                <a:lnTo>
                  <a:pt x="12012" y="24560"/>
                </a:lnTo>
                <a:lnTo>
                  <a:pt x="12550" y="24082"/>
                </a:lnTo>
                <a:lnTo>
                  <a:pt x="13028" y="23544"/>
                </a:lnTo>
                <a:lnTo>
                  <a:pt x="13446" y="23007"/>
                </a:lnTo>
                <a:lnTo>
                  <a:pt x="13864" y="22409"/>
                </a:lnTo>
                <a:lnTo>
                  <a:pt x="14163" y="21752"/>
                </a:lnTo>
                <a:lnTo>
                  <a:pt x="14462" y="21094"/>
                </a:lnTo>
                <a:lnTo>
                  <a:pt x="14641" y="20437"/>
                </a:lnTo>
                <a:lnTo>
                  <a:pt x="14820" y="19780"/>
                </a:lnTo>
                <a:lnTo>
                  <a:pt x="14940" y="19063"/>
                </a:lnTo>
                <a:lnTo>
                  <a:pt x="14940" y="18405"/>
                </a:lnTo>
                <a:lnTo>
                  <a:pt x="14880" y="17808"/>
                </a:lnTo>
                <a:lnTo>
                  <a:pt x="14760" y="17270"/>
                </a:lnTo>
                <a:lnTo>
                  <a:pt x="14521" y="16792"/>
                </a:lnTo>
                <a:lnTo>
                  <a:pt x="14282" y="16314"/>
                </a:lnTo>
                <a:lnTo>
                  <a:pt x="13924" y="15836"/>
                </a:lnTo>
                <a:lnTo>
                  <a:pt x="13506" y="15477"/>
                </a:lnTo>
                <a:lnTo>
                  <a:pt x="13087" y="15119"/>
                </a:lnTo>
                <a:lnTo>
                  <a:pt x="12609" y="14820"/>
                </a:lnTo>
                <a:lnTo>
                  <a:pt x="12131" y="14581"/>
                </a:lnTo>
                <a:lnTo>
                  <a:pt x="11593" y="14402"/>
                </a:lnTo>
                <a:lnTo>
                  <a:pt x="11056" y="14282"/>
                </a:lnTo>
                <a:lnTo>
                  <a:pt x="10518" y="14223"/>
                </a:lnTo>
                <a:lnTo>
                  <a:pt x="9980" y="14223"/>
                </a:lnTo>
                <a:lnTo>
                  <a:pt x="9442" y="14342"/>
                </a:lnTo>
                <a:lnTo>
                  <a:pt x="8904" y="14462"/>
                </a:lnTo>
                <a:lnTo>
                  <a:pt x="8367" y="14701"/>
                </a:lnTo>
                <a:lnTo>
                  <a:pt x="8367" y="14701"/>
                </a:lnTo>
                <a:lnTo>
                  <a:pt x="8606" y="12669"/>
                </a:lnTo>
                <a:lnTo>
                  <a:pt x="8904" y="10637"/>
                </a:lnTo>
                <a:lnTo>
                  <a:pt x="9084" y="9621"/>
                </a:lnTo>
                <a:lnTo>
                  <a:pt x="9323" y="8606"/>
                </a:lnTo>
                <a:lnTo>
                  <a:pt x="9562" y="7590"/>
                </a:lnTo>
                <a:lnTo>
                  <a:pt x="9861" y="6634"/>
                </a:lnTo>
                <a:lnTo>
                  <a:pt x="10458" y="5319"/>
                </a:lnTo>
                <a:lnTo>
                  <a:pt x="11534" y="3108"/>
                </a:lnTo>
                <a:lnTo>
                  <a:pt x="12968" y="61"/>
                </a:lnTo>
                <a:lnTo>
                  <a:pt x="12848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117" name="Google Shape;117;p4"/>
          <p:cNvSpPr/>
          <p:nvPr/>
        </p:nvSpPr>
        <p:spPr>
          <a:xfrm rot="4358289">
            <a:off x="3897686" y="6417188"/>
            <a:ext cx="473413" cy="740776"/>
          </a:xfrm>
          <a:custGeom>
            <a:avLst/>
            <a:gdLst/>
            <a:ahLst/>
            <a:cxnLst/>
            <a:rect l="l" t="t" r="r" b="b"/>
            <a:pathLst>
              <a:path w="21692" h="25457" extrusionOk="0">
                <a:moveTo>
                  <a:pt x="11952" y="1"/>
                </a:moveTo>
                <a:lnTo>
                  <a:pt x="11772" y="61"/>
                </a:lnTo>
                <a:lnTo>
                  <a:pt x="11533" y="180"/>
                </a:lnTo>
                <a:lnTo>
                  <a:pt x="11055" y="539"/>
                </a:lnTo>
                <a:lnTo>
                  <a:pt x="10577" y="957"/>
                </a:lnTo>
                <a:lnTo>
                  <a:pt x="10040" y="1495"/>
                </a:lnTo>
                <a:lnTo>
                  <a:pt x="8904" y="2809"/>
                </a:lnTo>
                <a:lnTo>
                  <a:pt x="8366" y="3467"/>
                </a:lnTo>
                <a:lnTo>
                  <a:pt x="7829" y="4184"/>
                </a:lnTo>
                <a:lnTo>
                  <a:pt x="7410" y="4901"/>
                </a:lnTo>
                <a:lnTo>
                  <a:pt x="6992" y="5678"/>
                </a:lnTo>
                <a:lnTo>
                  <a:pt x="6693" y="6454"/>
                </a:lnTo>
                <a:lnTo>
                  <a:pt x="6514" y="7351"/>
                </a:lnTo>
                <a:lnTo>
                  <a:pt x="6514" y="7829"/>
                </a:lnTo>
                <a:lnTo>
                  <a:pt x="6574" y="8606"/>
                </a:lnTo>
                <a:lnTo>
                  <a:pt x="6633" y="8964"/>
                </a:lnTo>
                <a:lnTo>
                  <a:pt x="6813" y="9263"/>
                </a:lnTo>
                <a:lnTo>
                  <a:pt x="6872" y="9382"/>
                </a:lnTo>
                <a:lnTo>
                  <a:pt x="6992" y="9502"/>
                </a:lnTo>
                <a:lnTo>
                  <a:pt x="7231" y="9502"/>
                </a:lnTo>
                <a:lnTo>
                  <a:pt x="7351" y="9024"/>
                </a:lnTo>
                <a:lnTo>
                  <a:pt x="7530" y="7829"/>
                </a:lnTo>
                <a:lnTo>
                  <a:pt x="7769" y="6634"/>
                </a:lnTo>
                <a:lnTo>
                  <a:pt x="7829" y="6156"/>
                </a:lnTo>
                <a:lnTo>
                  <a:pt x="7948" y="5857"/>
                </a:lnTo>
                <a:lnTo>
                  <a:pt x="8426" y="5020"/>
                </a:lnTo>
                <a:lnTo>
                  <a:pt x="9024" y="4184"/>
                </a:lnTo>
                <a:lnTo>
                  <a:pt x="9681" y="3407"/>
                </a:lnTo>
                <a:lnTo>
                  <a:pt x="10338" y="2690"/>
                </a:lnTo>
                <a:lnTo>
                  <a:pt x="10936" y="2033"/>
                </a:lnTo>
                <a:lnTo>
                  <a:pt x="11175" y="1734"/>
                </a:lnTo>
                <a:lnTo>
                  <a:pt x="11474" y="1555"/>
                </a:lnTo>
                <a:lnTo>
                  <a:pt x="11772" y="1435"/>
                </a:lnTo>
                <a:lnTo>
                  <a:pt x="11892" y="1435"/>
                </a:lnTo>
                <a:lnTo>
                  <a:pt x="12071" y="1495"/>
                </a:lnTo>
                <a:lnTo>
                  <a:pt x="12191" y="1555"/>
                </a:lnTo>
                <a:lnTo>
                  <a:pt x="12370" y="1674"/>
                </a:lnTo>
                <a:lnTo>
                  <a:pt x="12609" y="2092"/>
                </a:lnTo>
                <a:lnTo>
                  <a:pt x="12848" y="2570"/>
                </a:lnTo>
                <a:lnTo>
                  <a:pt x="13027" y="3048"/>
                </a:lnTo>
                <a:lnTo>
                  <a:pt x="13326" y="4124"/>
                </a:lnTo>
                <a:lnTo>
                  <a:pt x="13505" y="5200"/>
                </a:lnTo>
                <a:lnTo>
                  <a:pt x="13685" y="6215"/>
                </a:lnTo>
                <a:lnTo>
                  <a:pt x="13804" y="7231"/>
                </a:lnTo>
                <a:lnTo>
                  <a:pt x="13924" y="8307"/>
                </a:lnTo>
                <a:lnTo>
                  <a:pt x="13983" y="8845"/>
                </a:lnTo>
                <a:lnTo>
                  <a:pt x="13983" y="9143"/>
                </a:lnTo>
                <a:lnTo>
                  <a:pt x="13983" y="9382"/>
                </a:lnTo>
                <a:lnTo>
                  <a:pt x="13983" y="9442"/>
                </a:lnTo>
                <a:lnTo>
                  <a:pt x="14103" y="9502"/>
                </a:lnTo>
                <a:lnTo>
                  <a:pt x="14402" y="9741"/>
                </a:lnTo>
                <a:lnTo>
                  <a:pt x="14760" y="9861"/>
                </a:lnTo>
                <a:lnTo>
                  <a:pt x="14939" y="9920"/>
                </a:lnTo>
                <a:lnTo>
                  <a:pt x="15358" y="9741"/>
                </a:lnTo>
                <a:lnTo>
                  <a:pt x="15836" y="9562"/>
                </a:lnTo>
                <a:lnTo>
                  <a:pt x="16911" y="9203"/>
                </a:lnTo>
                <a:lnTo>
                  <a:pt x="17987" y="8845"/>
                </a:lnTo>
                <a:lnTo>
                  <a:pt x="18704" y="8665"/>
                </a:lnTo>
                <a:lnTo>
                  <a:pt x="19481" y="8486"/>
                </a:lnTo>
                <a:lnTo>
                  <a:pt x="20138" y="8486"/>
                </a:lnTo>
                <a:lnTo>
                  <a:pt x="20437" y="8665"/>
                </a:lnTo>
                <a:lnTo>
                  <a:pt x="20676" y="8964"/>
                </a:lnTo>
                <a:lnTo>
                  <a:pt x="20736" y="9143"/>
                </a:lnTo>
                <a:lnTo>
                  <a:pt x="20795" y="9323"/>
                </a:lnTo>
                <a:lnTo>
                  <a:pt x="20855" y="9861"/>
                </a:lnTo>
                <a:lnTo>
                  <a:pt x="20855" y="10458"/>
                </a:lnTo>
                <a:lnTo>
                  <a:pt x="20736" y="11115"/>
                </a:lnTo>
                <a:lnTo>
                  <a:pt x="20497" y="12370"/>
                </a:lnTo>
                <a:lnTo>
                  <a:pt x="20198" y="13326"/>
                </a:lnTo>
                <a:lnTo>
                  <a:pt x="19959" y="13864"/>
                </a:lnTo>
                <a:lnTo>
                  <a:pt x="19720" y="14402"/>
                </a:lnTo>
                <a:lnTo>
                  <a:pt x="19421" y="14880"/>
                </a:lnTo>
                <a:lnTo>
                  <a:pt x="19063" y="15298"/>
                </a:lnTo>
                <a:lnTo>
                  <a:pt x="18704" y="15717"/>
                </a:lnTo>
                <a:lnTo>
                  <a:pt x="18286" y="16075"/>
                </a:lnTo>
                <a:lnTo>
                  <a:pt x="17867" y="16434"/>
                </a:lnTo>
                <a:lnTo>
                  <a:pt x="17449" y="16732"/>
                </a:lnTo>
                <a:lnTo>
                  <a:pt x="16433" y="17270"/>
                </a:lnTo>
                <a:lnTo>
                  <a:pt x="15417" y="17688"/>
                </a:lnTo>
                <a:lnTo>
                  <a:pt x="14282" y="17987"/>
                </a:lnTo>
                <a:lnTo>
                  <a:pt x="13207" y="18286"/>
                </a:lnTo>
                <a:lnTo>
                  <a:pt x="11952" y="18525"/>
                </a:lnTo>
                <a:lnTo>
                  <a:pt x="10697" y="18645"/>
                </a:lnTo>
                <a:lnTo>
                  <a:pt x="10159" y="18704"/>
                </a:lnTo>
                <a:lnTo>
                  <a:pt x="9621" y="18704"/>
                </a:lnTo>
                <a:lnTo>
                  <a:pt x="9083" y="18585"/>
                </a:lnTo>
                <a:lnTo>
                  <a:pt x="8964" y="18525"/>
                </a:lnTo>
                <a:lnTo>
                  <a:pt x="8904" y="18465"/>
                </a:lnTo>
                <a:lnTo>
                  <a:pt x="8844" y="18346"/>
                </a:lnTo>
                <a:lnTo>
                  <a:pt x="8844" y="18167"/>
                </a:lnTo>
                <a:lnTo>
                  <a:pt x="8904" y="17629"/>
                </a:lnTo>
                <a:lnTo>
                  <a:pt x="9024" y="15896"/>
                </a:lnTo>
                <a:lnTo>
                  <a:pt x="9263" y="14223"/>
                </a:lnTo>
                <a:lnTo>
                  <a:pt x="9741" y="14342"/>
                </a:lnTo>
                <a:lnTo>
                  <a:pt x="10279" y="14402"/>
                </a:lnTo>
                <a:lnTo>
                  <a:pt x="10757" y="14462"/>
                </a:lnTo>
                <a:lnTo>
                  <a:pt x="11294" y="14462"/>
                </a:lnTo>
                <a:lnTo>
                  <a:pt x="11832" y="14402"/>
                </a:lnTo>
                <a:lnTo>
                  <a:pt x="12370" y="14342"/>
                </a:lnTo>
                <a:lnTo>
                  <a:pt x="12968" y="14223"/>
                </a:lnTo>
                <a:lnTo>
                  <a:pt x="13505" y="14043"/>
                </a:lnTo>
                <a:lnTo>
                  <a:pt x="13983" y="13864"/>
                </a:lnTo>
                <a:lnTo>
                  <a:pt x="14521" y="13685"/>
                </a:lnTo>
                <a:lnTo>
                  <a:pt x="14999" y="13386"/>
                </a:lnTo>
                <a:lnTo>
                  <a:pt x="15477" y="13147"/>
                </a:lnTo>
                <a:lnTo>
                  <a:pt x="15896" y="12789"/>
                </a:lnTo>
                <a:lnTo>
                  <a:pt x="16254" y="12490"/>
                </a:lnTo>
                <a:lnTo>
                  <a:pt x="16613" y="12071"/>
                </a:lnTo>
                <a:lnTo>
                  <a:pt x="16911" y="11713"/>
                </a:lnTo>
                <a:lnTo>
                  <a:pt x="17091" y="11414"/>
                </a:lnTo>
                <a:lnTo>
                  <a:pt x="17270" y="11056"/>
                </a:lnTo>
                <a:lnTo>
                  <a:pt x="17270" y="10876"/>
                </a:lnTo>
                <a:lnTo>
                  <a:pt x="17270" y="10757"/>
                </a:lnTo>
                <a:lnTo>
                  <a:pt x="17270" y="10578"/>
                </a:lnTo>
                <a:lnTo>
                  <a:pt x="17091" y="10458"/>
                </a:lnTo>
                <a:lnTo>
                  <a:pt x="16971" y="10458"/>
                </a:lnTo>
                <a:lnTo>
                  <a:pt x="16732" y="10578"/>
                </a:lnTo>
                <a:lnTo>
                  <a:pt x="16135" y="10996"/>
                </a:lnTo>
                <a:lnTo>
                  <a:pt x="15178" y="11832"/>
                </a:lnTo>
                <a:lnTo>
                  <a:pt x="14521" y="12251"/>
                </a:lnTo>
                <a:lnTo>
                  <a:pt x="13804" y="12669"/>
                </a:lnTo>
                <a:lnTo>
                  <a:pt x="13147" y="12968"/>
                </a:lnTo>
                <a:lnTo>
                  <a:pt x="12430" y="13207"/>
                </a:lnTo>
                <a:lnTo>
                  <a:pt x="11713" y="13386"/>
                </a:lnTo>
                <a:lnTo>
                  <a:pt x="10936" y="13506"/>
                </a:lnTo>
                <a:lnTo>
                  <a:pt x="9382" y="13685"/>
                </a:lnTo>
                <a:lnTo>
                  <a:pt x="9382" y="13685"/>
                </a:lnTo>
                <a:lnTo>
                  <a:pt x="9980" y="11115"/>
                </a:lnTo>
                <a:lnTo>
                  <a:pt x="10159" y="10279"/>
                </a:lnTo>
                <a:lnTo>
                  <a:pt x="10279" y="9562"/>
                </a:lnTo>
                <a:lnTo>
                  <a:pt x="10279" y="9024"/>
                </a:lnTo>
                <a:lnTo>
                  <a:pt x="10219" y="8845"/>
                </a:lnTo>
                <a:lnTo>
                  <a:pt x="10159" y="8785"/>
                </a:lnTo>
                <a:lnTo>
                  <a:pt x="9980" y="8785"/>
                </a:lnTo>
                <a:lnTo>
                  <a:pt x="9800" y="8964"/>
                </a:lnTo>
                <a:lnTo>
                  <a:pt x="9621" y="9263"/>
                </a:lnTo>
                <a:lnTo>
                  <a:pt x="9502" y="9622"/>
                </a:lnTo>
                <a:lnTo>
                  <a:pt x="9203" y="10578"/>
                </a:lnTo>
                <a:lnTo>
                  <a:pt x="8904" y="11773"/>
                </a:lnTo>
                <a:lnTo>
                  <a:pt x="8426" y="14103"/>
                </a:lnTo>
                <a:lnTo>
                  <a:pt x="8247" y="15418"/>
                </a:lnTo>
                <a:lnTo>
                  <a:pt x="7530" y="15059"/>
                </a:lnTo>
                <a:lnTo>
                  <a:pt x="6813" y="14641"/>
                </a:lnTo>
                <a:lnTo>
                  <a:pt x="6155" y="14163"/>
                </a:lnTo>
                <a:lnTo>
                  <a:pt x="5558" y="13565"/>
                </a:lnTo>
                <a:lnTo>
                  <a:pt x="4721" y="12430"/>
                </a:lnTo>
                <a:lnTo>
                  <a:pt x="4243" y="11773"/>
                </a:lnTo>
                <a:lnTo>
                  <a:pt x="4004" y="11593"/>
                </a:lnTo>
                <a:lnTo>
                  <a:pt x="3944" y="11534"/>
                </a:lnTo>
                <a:lnTo>
                  <a:pt x="3885" y="11534"/>
                </a:lnTo>
                <a:lnTo>
                  <a:pt x="3765" y="11653"/>
                </a:lnTo>
                <a:lnTo>
                  <a:pt x="3765" y="11832"/>
                </a:lnTo>
                <a:lnTo>
                  <a:pt x="3765" y="12071"/>
                </a:lnTo>
                <a:lnTo>
                  <a:pt x="3825" y="12310"/>
                </a:lnTo>
                <a:lnTo>
                  <a:pt x="4124" y="12848"/>
                </a:lnTo>
                <a:lnTo>
                  <a:pt x="4482" y="13386"/>
                </a:lnTo>
                <a:lnTo>
                  <a:pt x="4960" y="13984"/>
                </a:lnTo>
                <a:lnTo>
                  <a:pt x="5379" y="14462"/>
                </a:lnTo>
                <a:lnTo>
                  <a:pt x="5976" y="14999"/>
                </a:lnTo>
                <a:lnTo>
                  <a:pt x="6394" y="15298"/>
                </a:lnTo>
                <a:lnTo>
                  <a:pt x="6992" y="15597"/>
                </a:lnTo>
                <a:lnTo>
                  <a:pt x="7530" y="15836"/>
                </a:lnTo>
                <a:lnTo>
                  <a:pt x="7709" y="16015"/>
                </a:lnTo>
                <a:lnTo>
                  <a:pt x="7888" y="16135"/>
                </a:lnTo>
                <a:lnTo>
                  <a:pt x="8008" y="16374"/>
                </a:lnTo>
                <a:lnTo>
                  <a:pt x="8068" y="16613"/>
                </a:lnTo>
                <a:lnTo>
                  <a:pt x="8068" y="17270"/>
                </a:lnTo>
                <a:lnTo>
                  <a:pt x="7948" y="18525"/>
                </a:lnTo>
                <a:lnTo>
                  <a:pt x="6932" y="18346"/>
                </a:lnTo>
                <a:lnTo>
                  <a:pt x="6036" y="18047"/>
                </a:lnTo>
                <a:lnTo>
                  <a:pt x="5199" y="17629"/>
                </a:lnTo>
                <a:lnTo>
                  <a:pt x="4423" y="17151"/>
                </a:lnTo>
                <a:lnTo>
                  <a:pt x="3765" y="16613"/>
                </a:lnTo>
                <a:lnTo>
                  <a:pt x="3168" y="15956"/>
                </a:lnTo>
                <a:lnTo>
                  <a:pt x="2630" y="15298"/>
                </a:lnTo>
                <a:lnTo>
                  <a:pt x="2152" y="14581"/>
                </a:lnTo>
                <a:lnTo>
                  <a:pt x="1734" y="13804"/>
                </a:lnTo>
                <a:lnTo>
                  <a:pt x="1435" y="12968"/>
                </a:lnTo>
                <a:lnTo>
                  <a:pt x="1196" y="12131"/>
                </a:lnTo>
                <a:lnTo>
                  <a:pt x="1016" y="11235"/>
                </a:lnTo>
                <a:lnTo>
                  <a:pt x="957" y="10279"/>
                </a:lnTo>
                <a:lnTo>
                  <a:pt x="957" y="9382"/>
                </a:lnTo>
                <a:lnTo>
                  <a:pt x="1016" y="8426"/>
                </a:lnTo>
                <a:lnTo>
                  <a:pt x="1136" y="7470"/>
                </a:lnTo>
                <a:lnTo>
                  <a:pt x="2152" y="7889"/>
                </a:lnTo>
                <a:lnTo>
                  <a:pt x="3885" y="8486"/>
                </a:lnTo>
                <a:lnTo>
                  <a:pt x="4721" y="8785"/>
                </a:lnTo>
                <a:lnTo>
                  <a:pt x="5498" y="9024"/>
                </a:lnTo>
                <a:lnTo>
                  <a:pt x="6036" y="9084"/>
                </a:lnTo>
                <a:lnTo>
                  <a:pt x="6215" y="9084"/>
                </a:lnTo>
                <a:lnTo>
                  <a:pt x="6275" y="9024"/>
                </a:lnTo>
                <a:lnTo>
                  <a:pt x="6275" y="8904"/>
                </a:lnTo>
                <a:lnTo>
                  <a:pt x="6215" y="8785"/>
                </a:lnTo>
                <a:lnTo>
                  <a:pt x="5797" y="8426"/>
                </a:lnTo>
                <a:lnTo>
                  <a:pt x="5199" y="8068"/>
                </a:lnTo>
                <a:lnTo>
                  <a:pt x="4482" y="7709"/>
                </a:lnTo>
                <a:lnTo>
                  <a:pt x="2988" y="7052"/>
                </a:lnTo>
                <a:lnTo>
                  <a:pt x="2032" y="6694"/>
                </a:lnTo>
                <a:lnTo>
                  <a:pt x="1375" y="6454"/>
                </a:lnTo>
                <a:lnTo>
                  <a:pt x="1076" y="6395"/>
                </a:lnTo>
                <a:lnTo>
                  <a:pt x="837" y="6395"/>
                </a:lnTo>
                <a:lnTo>
                  <a:pt x="658" y="6454"/>
                </a:lnTo>
                <a:lnTo>
                  <a:pt x="479" y="6634"/>
                </a:lnTo>
                <a:lnTo>
                  <a:pt x="359" y="6873"/>
                </a:lnTo>
                <a:lnTo>
                  <a:pt x="240" y="7291"/>
                </a:lnTo>
                <a:lnTo>
                  <a:pt x="120" y="7829"/>
                </a:lnTo>
                <a:lnTo>
                  <a:pt x="60" y="8367"/>
                </a:lnTo>
                <a:lnTo>
                  <a:pt x="1" y="9502"/>
                </a:lnTo>
                <a:lnTo>
                  <a:pt x="1" y="10757"/>
                </a:lnTo>
                <a:lnTo>
                  <a:pt x="180" y="12012"/>
                </a:lnTo>
                <a:lnTo>
                  <a:pt x="419" y="13207"/>
                </a:lnTo>
                <a:lnTo>
                  <a:pt x="598" y="13804"/>
                </a:lnTo>
                <a:lnTo>
                  <a:pt x="837" y="14402"/>
                </a:lnTo>
                <a:lnTo>
                  <a:pt x="1076" y="14940"/>
                </a:lnTo>
                <a:lnTo>
                  <a:pt x="1315" y="15418"/>
                </a:lnTo>
                <a:lnTo>
                  <a:pt x="1674" y="15896"/>
                </a:lnTo>
                <a:lnTo>
                  <a:pt x="2032" y="16374"/>
                </a:lnTo>
                <a:lnTo>
                  <a:pt x="2391" y="16792"/>
                </a:lnTo>
                <a:lnTo>
                  <a:pt x="2809" y="17210"/>
                </a:lnTo>
                <a:lnTo>
                  <a:pt x="3227" y="17569"/>
                </a:lnTo>
                <a:lnTo>
                  <a:pt x="3705" y="17927"/>
                </a:lnTo>
                <a:lnTo>
                  <a:pt x="4243" y="18226"/>
                </a:lnTo>
                <a:lnTo>
                  <a:pt x="4721" y="18525"/>
                </a:lnTo>
                <a:lnTo>
                  <a:pt x="5319" y="18764"/>
                </a:lnTo>
                <a:lnTo>
                  <a:pt x="5857" y="19003"/>
                </a:lnTo>
                <a:lnTo>
                  <a:pt x="6574" y="19182"/>
                </a:lnTo>
                <a:lnTo>
                  <a:pt x="6932" y="19302"/>
                </a:lnTo>
                <a:lnTo>
                  <a:pt x="7291" y="19421"/>
                </a:lnTo>
                <a:lnTo>
                  <a:pt x="7649" y="19601"/>
                </a:lnTo>
                <a:lnTo>
                  <a:pt x="7769" y="19660"/>
                </a:lnTo>
                <a:lnTo>
                  <a:pt x="7829" y="19840"/>
                </a:lnTo>
                <a:lnTo>
                  <a:pt x="7888" y="20258"/>
                </a:lnTo>
                <a:lnTo>
                  <a:pt x="7888" y="20736"/>
                </a:lnTo>
                <a:lnTo>
                  <a:pt x="7888" y="21393"/>
                </a:lnTo>
                <a:lnTo>
                  <a:pt x="7888" y="23066"/>
                </a:lnTo>
                <a:lnTo>
                  <a:pt x="7948" y="23903"/>
                </a:lnTo>
                <a:lnTo>
                  <a:pt x="8068" y="24620"/>
                </a:lnTo>
                <a:lnTo>
                  <a:pt x="8127" y="24919"/>
                </a:lnTo>
                <a:lnTo>
                  <a:pt x="8247" y="25158"/>
                </a:lnTo>
                <a:lnTo>
                  <a:pt x="8426" y="25337"/>
                </a:lnTo>
                <a:lnTo>
                  <a:pt x="8605" y="25457"/>
                </a:lnTo>
                <a:lnTo>
                  <a:pt x="8665" y="25457"/>
                </a:lnTo>
                <a:lnTo>
                  <a:pt x="8785" y="25277"/>
                </a:lnTo>
                <a:lnTo>
                  <a:pt x="8844" y="24680"/>
                </a:lnTo>
                <a:lnTo>
                  <a:pt x="8904" y="23843"/>
                </a:lnTo>
                <a:lnTo>
                  <a:pt x="8964" y="22827"/>
                </a:lnTo>
                <a:lnTo>
                  <a:pt x="8904" y="20796"/>
                </a:lnTo>
                <a:lnTo>
                  <a:pt x="8904" y="19660"/>
                </a:lnTo>
                <a:lnTo>
                  <a:pt x="10159" y="19660"/>
                </a:lnTo>
                <a:lnTo>
                  <a:pt x="11533" y="19601"/>
                </a:lnTo>
                <a:lnTo>
                  <a:pt x="12968" y="19362"/>
                </a:lnTo>
                <a:lnTo>
                  <a:pt x="14402" y="19063"/>
                </a:lnTo>
                <a:lnTo>
                  <a:pt x="15836" y="18585"/>
                </a:lnTo>
                <a:lnTo>
                  <a:pt x="16493" y="18346"/>
                </a:lnTo>
                <a:lnTo>
                  <a:pt x="17091" y="17987"/>
                </a:lnTo>
                <a:lnTo>
                  <a:pt x="17748" y="17688"/>
                </a:lnTo>
                <a:lnTo>
                  <a:pt x="18286" y="17330"/>
                </a:lnTo>
                <a:lnTo>
                  <a:pt x="18824" y="16912"/>
                </a:lnTo>
                <a:lnTo>
                  <a:pt x="19302" y="16434"/>
                </a:lnTo>
                <a:lnTo>
                  <a:pt x="19660" y="16015"/>
                </a:lnTo>
                <a:lnTo>
                  <a:pt x="20019" y="15597"/>
                </a:lnTo>
                <a:lnTo>
                  <a:pt x="20317" y="15059"/>
                </a:lnTo>
                <a:lnTo>
                  <a:pt x="20616" y="14581"/>
                </a:lnTo>
                <a:lnTo>
                  <a:pt x="20855" y="14043"/>
                </a:lnTo>
                <a:lnTo>
                  <a:pt x="21034" y="13506"/>
                </a:lnTo>
                <a:lnTo>
                  <a:pt x="21333" y="12370"/>
                </a:lnTo>
                <a:lnTo>
                  <a:pt x="21513" y="11354"/>
                </a:lnTo>
                <a:lnTo>
                  <a:pt x="21632" y="10697"/>
                </a:lnTo>
                <a:lnTo>
                  <a:pt x="21692" y="10040"/>
                </a:lnTo>
                <a:lnTo>
                  <a:pt x="21692" y="9323"/>
                </a:lnTo>
                <a:lnTo>
                  <a:pt x="21632" y="8665"/>
                </a:lnTo>
                <a:lnTo>
                  <a:pt x="21513" y="8128"/>
                </a:lnTo>
                <a:lnTo>
                  <a:pt x="21393" y="7889"/>
                </a:lnTo>
                <a:lnTo>
                  <a:pt x="21274" y="7709"/>
                </a:lnTo>
                <a:lnTo>
                  <a:pt x="21034" y="7530"/>
                </a:lnTo>
                <a:lnTo>
                  <a:pt x="20736" y="7411"/>
                </a:lnTo>
                <a:lnTo>
                  <a:pt x="19959" y="7411"/>
                </a:lnTo>
                <a:lnTo>
                  <a:pt x="19063" y="7530"/>
                </a:lnTo>
                <a:lnTo>
                  <a:pt x="18106" y="7769"/>
                </a:lnTo>
                <a:lnTo>
                  <a:pt x="17150" y="8068"/>
                </a:lnTo>
                <a:lnTo>
                  <a:pt x="16254" y="8426"/>
                </a:lnTo>
                <a:lnTo>
                  <a:pt x="14939" y="8964"/>
                </a:lnTo>
                <a:lnTo>
                  <a:pt x="14939" y="8008"/>
                </a:lnTo>
                <a:lnTo>
                  <a:pt x="14820" y="7052"/>
                </a:lnTo>
                <a:lnTo>
                  <a:pt x="14700" y="6096"/>
                </a:lnTo>
                <a:lnTo>
                  <a:pt x="14581" y="5140"/>
                </a:lnTo>
                <a:lnTo>
                  <a:pt x="14342" y="4184"/>
                </a:lnTo>
                <a:lnTo>
                  <a:pt x="14103" y="3287"/>
                </a:lnTo>
                <a:lnTo>
                  <a:pt x="13804" y="2391"/>
                </a:lnTo>
                <a:lnTo>
                  <a:pt x="13505" y="1495"/>
                </a:lnTo>
                <a:lnTo>
                  <a:pt x="13147" y="778"/>
                </a:lnTo>
                <a:lnTo>
                  <a:pt x="12968" y="479"/>
                </a:lnTo>
                <a:lnTo>
                  <a:pt x="12788" y="300"/>
                </a:lnTo>
                <a:lnTo>
                  <a:pt x="12609" y="120"/>
                </a:lnTo>
                <a:lnTo>
                  <a:pt x="12370" y="61"/>
                </a:lnTo>
                <a:lnTo>
                  <a:pt x="12191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118" name="Google Shape;118;p4"/>
          <p:cNvSpPr/>
          <p:nvPr/>
        </p:nvSpPr>
        <p:spPr>
          <a:xfrm rot="-2801932">
            <a:off x="8482196" y="1328951"/>
            <a:ext cx="597297" cy="1250215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119" name="Google Shape;119;p4"/>
          <p:cNvSpPr/>
          <p:nvPr/>
        </p:nvSpPr>
        <p:spPr>
          <a:xfrm rot="5200625">
            <a:off x="5051285" y="-296689"/>
            <a:ext cx="701626" cy="1020703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120" name="Google Shape;120;p4"/>
          <p:cNvSpPr/>
          <p:nvPr/>
        </p:nvSpPr>
        <p:spPr>
          <a:xfrm rot="942660">
            <a:off x="4585376" y="5857452"/>
            <a:ext cx="833403" cy="646905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121" name="Google Shape;121;p4"/>
          <p:cNvSpPr/>
          <p:nvPr/>
        </p:nvSpPr>
        <p:spPr>
          <a:xfrm rot="-5506349">
            <a:off x="8198666" y="4796476"/>
            <a:ext cx="274487" cy="37468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4"/>
          <p:cNvSpPr/>
          <p:nvPr/>
        </p:nvSpPr>
        <p:spPr>
          <a:xfrm rot="-5506848">
            <a:off x="8197826" y="4834323"/>
            <a:ext cx="179267" cy="25788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4"/>
          <p:cNvSpPr/>
          <p:nvPr/>
        </p:nvSpPr>
        <p:spPr>
          <a:xfrm rot="-10292983">
            <a:off x="8081725" y="5069920"/>
            <a:ext cx="215214" cy="30959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+ image background">
  <p:cSld name="Title + 1 column + image background">
    <p:bg>
      <p:bgPr>
        <a:solidFill>
          <a:schemeClr val="accent5"/>
        </a:solid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6"/>
          <p:cNvSpPr/>
          <p:nvPr/>
        </p:nvSpPr>
        <p:spPr>
          <a:xfrm>
            <a:off x="0" y="-165"/>
            <a:ext cx="45798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6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  <p:sp>
        <p:nvSpPr>
          <p:cNvPr id="152" name="Google Shape;152;p6"/>
          <p:cNvSpPr/>
          <p:nvPr/>
        </p:nvSpPr>
        <p:spPr>
          <a:xfrm rot="1318871">
            <a:off x="7856216" y="1110481"/>
            <a:ext cx="615466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6"/>
          <p:cNvSpPr/>
          <p:nvPr/>
        </p:nvSpPr>
        <p:spPr>
          <a:xfrm>
            <a:off x="8230655" y="-204717"/>
            <a:ext cx="837106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6"/>
          <p:cNvSpPr/>
          <p:nvPr/>
        </p:nvSpPr>
        <p:spPr>
          <a:xfrm rot="-548659">
            <a:off x="8625706" y="5384373"/>
            <a:ext cx="765854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6"/>
          <p:cNvSpPr/>
          <p:nvPr/>
        </p:nvSpPr>
        <p:spPr>
          <a:xfrm rot="-9290062">
            <a:off x="8508191" y="2269409"/>
            <a:ext cx="776981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6"/>
          <p:cNvSpPr/>
          <p:nvPr/>
        </p:nvSpPr>
        <p:spPr>
          <a:xfrm rot="5503490">
            <a:off x="7917205" y="5691805"/>
            <a:ext cx="979970" cy="117310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6"/>
          <p:cNvSpPr/>
          <p:nvPr/>
        </p:nvSpPr>
        <p:spPr>
          <a:xfrm>
            <a:off x="8231963" y="3574813"/>
            <a:ext cx="220297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6"/>
          <p:cNvSpPr/>
          <p:nvPr/>
        </p:nvSpPr>
        <p:spPr>
          <a:xfrm rot="-830047">
            <a:off x="7861089" y="3141736"/>
            <a:ext cx="287064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6"/>
          <p:cNvSpPr/>
          <p:nvPr/>
        </p:nvSpPr>
        <p:spPr>
          <a:xfrm>
            <a:off x="7633712" y="-87894"/>
            <a:ext cx="457954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6"/>
          <p:cNvSpPr/>
          <p:nvPr/>
        </p:nvSpPr>
        <p:spPr>
          <a:xfrm rot="8224608">
            <a:off x="8316424" y="4204361"/>
            <a:ext cx="501993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6"/>
          <p:cNvSpPr txBox="1">
            <a:spLocks noGrp="1"/>
          </p:cNvSpPr>
          <p:nvPr>
            <p:ph type="title"/>
          </p:nvPr>
        </p:nvSpPr>
        <p:spPr>
          <a:xfrm>
            <a:off x="457200" y="884233"/>
            <a:ext cx="35997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6"/>
          <p:cNvSpPr txBox="1">
            <a:spLocks noGrp="1"/>
          </p:cNvSpPr>
          <p:nvPr>
            <p:ph type="body" idx="1"/>
          </p:nvPr>
        </p:nvSpPr>
        <p:spPr>
          <a:xfrm>
            <a:off x="457200" y="1905000"/>
            <a:ext cx="3599700" cy="42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SzPts val="2400"/>
              <a:buChar char="༝"/>
              <a:defRPr sz="2400"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7"/>
          <p:cNvSpPr/>
          <p:nvPr/>
        </p:nvSpPr>
        <p:spPr>
          <a:xfrm rot="-1209093">
            <a:off x="8469092" y="5438995"/>
            <a:ext cx="679239" cy="82066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7"/>
          <p:cNvSpPr/>
          <p:nvPr/>
        </p:nvSpPr>
        <p:spPr>
          <a:xfrm>
            <a:off x="8683514" y="5360897"/>
            <a:ext cx="34544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7"/>
          <p:cNvSpPr/>
          <p:nvPr/>
        </p:nvSpPr>
        <p:spPr>
          <a:xfrm>
            <a:off x="7062484" y="-146300"/>
            <a:ext cx="384463" cy="52480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7"/>
          <p:cNvSpPr/>
          <p:nvPr/>
        </p:nvSpPr>
        <p:spPr>
          <a:xfrm>
            <a:off x="8514400" y="2180867"/>
            <a:ext cx="799508" cy="1110715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7"/>
          <p:cNvSpPr/>
          <p:nvPr/>
        </p:nvSpPr>
        <p:spPr>
          <a:xfrm rot="3741344">
            <a:off x="8518999" y="1904650"/>
            <a:ext cx="450561" cy="615029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7"/>
          <p:cNvSpPr/>
          <p:nvPr/>
        </p:nvSpPr>
        <p:spPr>
          <a:xfrm>
            <a:off x="7044713" y="1080003"/>
            <a:ext cx="931540" cy="112549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7"/>
          <p:cNvSpPr/>
          <p:nvPr/>
        </p:nvSpPr>
        <p:spPr>
          <a:xfrm>
            <a:off x="7537850" y="1832567"/>
            <a:ext cx="34544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7"/>
          <p:cNvSpPr/>
          <p:nvPr/>
        </p:nvSpPr>
        <p:spPr>
          <a:xfrm rot="-6335216">
            <a:off x="6865826" y="6070214"/>
            <a:ext cx="897579" cy="88892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7"/>
          <p:cNvSpPr/>
          <p:nvPr/>
        </p:nvSpPr>
        <p:spPr>
          <a:xfrm>
            <a:off x="7911875" y="-173966"/>
            <a:ext cx="799495" cy="1079577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7"/>
          <p:cNvSpPr/>
          <p:nvPr/>
        </p:nvSpPr>
        <p:spPr>
          <a:xfrm rot="-6692267">
            <a:off x="6791890" y="3187153"/>
            <a:ext cx="692490" cy="685812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7"/>
          <p:cNvSpPr/>
          <p:nvPr/>
        </p:nvSpPr>
        <p:spPr>
          <a:xfrm>
            <a:off x="7317553" y="3195233"/>
            <a:ext cx="281001" cy="3835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7"/>
          <p:cNvSpPr/>
          <p:nvPr/>
        </p:nvSpPr>
        <p:spPr>
          <a:xfrm>
            <a:off x="7663638" y="4196534"/>
            <a:ext cx="679244" cy="91719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7"/>
          <p:cNvSpPr/>
          <p:nvPr/>
        </p:nvSpPr>
        <p:spPr>
          <a:xfrm rot="1318871">
            <a:off x="7170416" y="1110481"/>
            <a:ext cx="615466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7"/>
          <p:cNvSpPr/>
          <p:nvPr/>
        </p:nvSpPr>
        <p:spPr>
          <a:xfrm>
            <a:off x="7773455" y="-204717"/>
            <a:ext cx="837106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7"/>
          <p:cNvSpPr/>
          <p:nvPr/>
        </p:nvSpPr>
        <p:spPr>
          <a:xfrm rot="-548659">
            <a:off x="8473306" y="5384373"/>
            <a:ext cx="765854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7"/>
          <p:cNvSpPr/>
          <p:nvPr/>
        </p:nvSpPr>
        <p:spPr>
          <a:xfrm rot="-9290062">
            <a:off x="8355791" y="2269409"/>
            <a:ext cx="776981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7"/>
          <p:cNvSpPr/>
          <p:nvPr/>
        </p:nvSpPr>
        <p:spPr>
          <a:xfrm rot="5503490">
            <a:off x="6926605" y="5691805"/>
            <a:ext cx="979970" cy="117310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7"/>
          <p:cNvSpPr/>
          <p:nvPr/>
        </p:nvSpPr>
        <p:spPr>
          <a:xfrm>
            <a:off x="7317563" y="3371613"/>
            <a:ext cx="220297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7"/>
          <p:cNvSpPr/>
          <p:nvPr/>
        </p:nvSpPr>
        <p:spPr>
          <a:xfrm rot="-830047">
            <a:off x="6946689" y="2938536"/>
            <a:ext cx="287064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7"/>
          <p:cNvSpPr/>
          <p:nvPr/>
        </p:nvSpPr>
        <p:spPr>
          <a:xfrm>
            <a:off x="6947912" y="-87894"/>
            <a:ext cx="457954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7"/>
          <p:cNvSpPr/>
          <p:nvPr/>
        </p:nvSpPr>
        <p:spPr>
          <a:xfrm rot="8224608">
            <a:off x="7859224" y="4204361"/>
            <a:ext cx="501993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7"/>
          <p:cNvSpPr txBox="1">
            <a:spLocks noGrp="1"/>
          </p:cNvSpPr>
          <p:nvPr>
            <p:ph type="title"/>
          </p:nvPr>
        </p:nvSpPr>
        <p:spPr>
          <a:xfrm>
            <a:off x="457200" y="579433"/>
            <a:ext cx="64056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7"/>
          <p:cNvSpPr txBox="1">
            <a:spLocks noGrp="1"/>
          </p:cNvSpPr>
          <p:nvPr>
            <p:ph type="body" idx="1"/>
          </p:nvPr>
        </p:nvSpPr>
        <p:spPr>
          <a:xfrm>
            <a:off x="457200" y="1906733"/>
            <a:ext cx="3167700" cy="43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༝"/>
              <a:defRPr sz="2200"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187" name="Google Shape;187;p7"/>
          <p:cNvSpPr txBox="1">
            <a:spLocks noGrp="1"/>
          </p:cNvSpPr>
          <p:nvPr>
            <p:ph type="body" idx="2"/>
          </p:nvPr>
        </p:nvSpPr>
        <p:spPr>
          <a:xfrm>
            <a:off x="3815603" y="1906733"/>
            <a:ext cx="3167700" cy="43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༝"/>
              <a:defRPr sz="2200"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188" name="Google Shape;188;p7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ransition>
    <p:fade thruBlk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8"/>
          <p:cNvSpPr/>
          <p:nvPr/>
        </p:nvSpPr>
        <p:spPr>
          <a:xfrm rot="-1209093">
            <a:off x="8469092" y="5438995"/>
            <a:ext cx="679239" cy="82066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8"/>
          <p:cNvSpPr/>
          <p:nvPr/>
        </p:nvSpPr>
        <p:spPr>
          <a:xfrm>
            <a:off x="8683514" y="5360897"/>
            <a:ext cx="34544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8"/>
          <p:cNvSpPr/>
          <p:nvPr/>
        </p:nvSpPr>
        <p:spPr>
          <a:xfrm>
            <a:off x="7062484" y="-146300"/>
            <a:ext cx="384463" cy="52480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8"/>
          <p:cNvSpPr/>
          <p:nvPr/>
        </p:nvSpPr>
        <p:spPr>
          <a:xfrm>
            <a:off x="8514400" y="2180867"/>
            <a:ext cx="799508" cy="1110715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8"/>
          <p:cNvSpPr/>
          <p:nvPr/>
        </p:nvSpPr>
        <p:spPr>
          <a:xfrm rot="3741344">
            <a:off x="8518999" y="1904650"/>
            <a:ext cx="450561" cy="615029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8"/>
          <p:cNvSpPr/>
          <p:nvPr/>
        </p:nvSpPr>
        <p:spPr>
          <a:xfrm>
            <a:off x="7044713" y="1080003"/>
            <a:ext cx="931540" cy="112549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8"/>
          <p:cNvSpPr/>
          <p:nvPr/>
        </p:nvSpPr>
        <p:spPr>
          <a:xfrm>
            <a:off x="7537850" y="1832567"/>
            <a:ext cx="34544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8"/>
          <p:cNvSpPr/>
          <p:nvPr/>
        </p:nvSpPr>
        <p:spPr>
          <a:xfrm rot="-6335216">
            <a:off x="6865826" y="6070214"/>
            <a:ext cx="897579" cy="88892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8"/>
          <p:cNvSpPr/>
          <p:nvPr/>
        </p:nvSpPr>
        <p:spPr>
          <a:xfrm>
            <a:off x="7911875" y="-173966"/>
            <a:ext cx="799495" cy="1079577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8"/>
          <p:cNvSpPr/>
          <p:nvPr/>
        </p:nvSpPr>
        <p:spPr>
          <a:xfrm rot="-6692267">
            <a:off x="6791890" y="3187153"/>
            <a:ext cx="692490" cy="685812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8"/>
          <p:cNvSpPr/>
          <p:nvPr/>
        </p:nvSpPr>
        <p:spPr>
          <a:xfrm>
            <a:off x="7317553" y="3195233"/>
            <a:ext cx="281001" cy="3835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8"/>
          <p:cNvSpPr/>
          <p:nvPr/>
        </p:nvSpPr>
        <p:spPr>
          <a:xfrm>
            <a:off x="7663638" y="4196534"/>
            <a:ext cx="679244" cy="91719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8"/>
          <p:cNvSpPr/>
          <p:nvPr/>
        </p:nvSpPr>
        <p:spPr>
          <a:xfrm rot="1318871">
            <a:off x="7170416" y="1110481"/>
            <a:ext cx="615466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8"/>
          <p:cNvSpPr/>
          <p:nvPr/>
        </p:nvSpPr>
        <p:spPr>
          <a:xfrm>
            <a:off x="7773455" y="-204717"/>
            <a:ext cx="837106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8"/>
          <p:cNvSpPr/>
          <p:nvPr/>
        </p:nvSpPr>
        <p:spPr>
          <a:xfrm rot="-548659">
            <a:off x="8473306" y="5384373"/>
            <a:ext cx="765854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8"/>
          <p:cNvSpPr/>
          <p:nvPr/>
        </p:nvSpPr>
        <p:spPr>
          <a:xfrm rot="-9290062">
            <a:off x="8355791" y="2269409"/>
            <a:ext cx="776981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8"/>
          <p:cNvSpPr/>
          <p:nvPr/>
        </p:nvSpPr>
        <p:spPr>
          <a:xfrm rot="5503490">
            <a:off x="6926605" y="5691805"/>
            <a:ext cx="979970" cy="117310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8"/>
          <p:cNvSpPr/>
          <p:nvPr/>
        </p:nvSpPr>
        <p:spPr>
          <a:xfrm>
            <a:off x="7317563" y="3371613"/>
            <a:ext cx="220297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8"/>
          <p:cNvSpPr/>
          <p:nvPr/>
        </p:nvSpPr>
        <p:spPr>
          <a:xfrm rot="-830047">
            <a:off x="6946689" y="2938536"/>
            <a:ext cx="287064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8"/>
          <p:cNvSpPr/>
          <p:nvPr/>
        </p:nvSpPr>
        <p:spPr>
          <a:xfrm>
            <a:off x="6947912" y="-87894"/>
            <a:ext cx="457954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8"/>
          <p:cNvSpPr/>
          <p:nvPr/>
        </p:nvSpPr>
        <p:spPr>
          <a:xfrm rot="8224608">
            <a:off x="7859224" y="4204361"/>
            <a:ext cx="501993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8"/>
          <p:cNvSpPr txBox="1">
            <a:spLocks noGrp="1"/>
          </p:cNvSpPr>
          <p:nvPr>
            <p:ph type="title"/>
          </p:nvPr>
        </p:nvSpPr>
        <p:spPr>
          <a:xfrm>
            <a:off x="457200" y="579433"/>
            <a:ext cx="62883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2" name="Google Shape;212;p8"/>
          <p:cNvSpPr txBox="1">
            <a:spLocks noGrp="1"/>
          </p:cNvSpPr>
          <p:nvPr>
            <p:ph type="body" idx="1"/>
          </p:nvPr>
        </p:nvSpPr>
        <p:spPr>
          <a:xfrm>
            <a:off x="457200" y="1920667"/>
            <a:ext cx="2026800" cy="43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༝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213" name="Google Shape;213;p8"/>
          <p:cNvSpPr txBox="1">
            <a:spLocks noGrp="1"/>
          </p:cNvSpPr>
          <p:nvPr>
            <p:ph type="body" idx="2"/>
          </p:nvPr>
        </p:nvSpPr>
        <p:spPr>
          <a:xfrm>
            <a:off x="2587877" y="1920667"/>
            <a:ext cx="2026800" cy="43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༝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214" name="Google Shape;214;p8"/>
          <p:cNvSpPr txBox="1">
            <a:spLocks noGrp="1"/>
          </p:cNvSpPr>
          <p:nvPr>
            <p:ph type="body" idx="3"/>
          </p:nvPr>
        </p:nvSpPr>
        <p:spPr>
          <a:xfrm>
            <a:off x="4718554" y="1920667"/>
            <a:ext cx="2026800" cy="43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༝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215" name="Google Shape;215;p8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ransition>
    <p:fade thruBlk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9"/>
          <p:cNvSpPr txBox="1">
            <a:spLocks noGrp="1"/>
          </p:cNvSpPr>
          <p:nvPr>
            <p:ph type="title"/>
          </p:nvPr>
        </p:nvSpPr>
        <p:spPr>
          <a:xfrm>
            <a:off x="457200" y="579433"/>
            <a:ext cx="59847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9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  <p:sp>
        <p:nvSpPr>
          <p:cNvPr id="219" name="Google Shape;219;p9"/>
          <p:cNvSpPr/>
          <p:nvPr/>
        </p:nvSpPr>
        <p:spPr>
          <a:xfrm rot="-1209093">
            <a:off x="8469092" y="5438995"/>
            <a:ext cx="679239" cy="82066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9"/>
          <p:cNvSpPr/>
          <p:nvPr/>
        </p:nvSpPr>
        <p:spPr>
          <a:xfrm>
            <a:off x="8683514" y="5360897"/>
            <a:ext cx="34544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9"/>
          <p:cNvSpPr/>
          <p:nvPr/>
        </p:nvSpPr>
        <p:spPr>
          <a:xfrm>
            <a:off x="7062484" y="-146300"/>
            <a:ext cx="384463" cy="52480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9"/>
          <p:cNvSpPr/>
          <p:nvPr/>
        </p:nvSpPr>
        <p:spPr>
          <a:xfrm>
            <a:off x="8514400" y="2180867"/>
            <a:ext cx="799508" cy="1110715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9"/>
          <p:cNvSpPr/>
          <p:nvPr/>
        </p:nvSpPr>
        <p:spPr>
          <a:xfrm rot="3741344">
            <a:off x="8518999" y="1904650"/>
            <a:ext cx="450561" cy="615029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9"/>
          <p:cNvSpPr/>
          <p:nvPr/>
        </p:nvSpPr>
        <p:spPr>
          <a:xfrm>
            <a:off x="7044713" y="1080003"/>
            <a:ext cx="931540" cy="112549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9"/>
          <p:cNvSpPr/>
          <p:nvPr/>
        </p:nvSpPr>
        <p:spPr>
          <a:xfrm>
            <a:off x="7537850" y="1832567"/>
            <a:ext cx="34544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9"/>
          <p:cNvSpPr/>
          <p:nvPr/>
        </p:nvSpPr>
        <p:spPr>
          <a:xfrm rot="-6335216">
            <a:off x="6865826" y="6070214"/>
            <a:ext cx="897579" cy="88892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9"/>
          <p:cNvSpPr/>
          <p:nvPr/>
        </p:nvSpPr>
        <p:spPr>
          <a:xfrm>
            <a:off x="7911875" y="-173966"/>
            <a:ext cx="799495" cy="1079577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9"/>
          <p:cNvSpPr/>
          <p:nvPr/>
        </p:nvSpPr>
        <p:spPr>
          <a:xfrm rot="-6692267">
            <a:off x="6791890" y="3187153"/>
            <a:ext cx="692490" cy="685812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9"/>
          <p:cNvSpPr/>
          <p:nvPr/>
        </p:nvSpPr>
        <p:spPr>
          <a:xfrm>
            <a:off x="7317553" y="3195233"/>
            <a:ext cx="281001" cy="3835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9"/>
          <p:cNvSpPr/>
          <p:nvPr/>
        </p:nvSpPr>
        <p:spPr>
          <a:xfrm>
            <a:off x="7663638" y="4196534"/>
            <a:ext cx="679244" cy="91719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9"/>
          <p:cNvSpPr/>
          <p:nvPr/>
        </p:nvSpPr>
        <p:spPr>
          <a:xfrm rot="1318871">
            <a:off x="7170416" y="1110481"/>
            <a:ext cx="615466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9"/>
          <p:cNvSpPr/>
          <p:nvPr/>
        </p:nvSpPr>
        <p:spPr>
          <a:xfrm>
            <a:off x="7773455" y="-204717"/>
            <a:ext cx="837106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9"/>
          <p:cNvSpPr/>
          <p:nvPr/>
        </p:nvSpPr>
        <p:spPr>
          <a:xfrm rot="-548659">
            <a:off x="8473306" y="5384373"/>
            <a:ext cx="765854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9"/>
          <p:cNvSpPr/>
          <p:nvPr/>
        </p:nvSpPr>
        <p:spPr>
          <a:xfrm rot="-9290062">
            <a:off x="8355791" y="2269409"/>
            <a:ext cx="776981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9"/>
          <p:cNvSpPr/>
          <p:nvPr/>
        </p:nvSpPr>
        <p:spPr>
          <a:xfrm rot="5503490">
            <a:off x="6926605" y="5691805"/>
            <a:ext cx="979970" cy="117310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9"/>
          <p:cNvSpPr/>
          <p:nvPr/>
        </p:nvSpPr>
        <p:spPr>
          <a:xfrm>
            <a:off x="7317563" y="3371613"/>
            <a:ext cx="220297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9"/>
          <p:cNvSpPr/>
          <p:nvPr/>
        </p:nvSpPr>
        <p:spPr>
          <a:xfrm rot="-830047">
            <a:off x="6946689" y="2938536"/>
            <a:ext cx="287064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9"/>
          <p:cNvSpPr/>
          <p:nvPr/>
        </p:nvSpPr>
        <p:spPr>
          <a:xfrm>
            <a:off x="6947912" y="-87894"/>
            <a:ext cx="457954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9"/>
          <p:cNvSpPr/>
          <p:nvPr/>
        </p:nvSpPr>
        <p:spPr>
          <a:xfrm rot="8224608">
            <a:off x="7859224" y="4204361"/>
            <a:ext cx="501993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0"/>
          <p:cNvSpPr txBox="1">
            <a:spLocks noGrp="1"/>
          </p:cNvSpPr>
          <p:nvPr>
            <p:ph type="body" idx="1"/>
          </p:nvPr>
        </p:nvSpPr>
        <p:spPr>
          <a:xfrm>
            <a:off x="457200" y="5367079"/>
            <a:ext cx="8229600" cy="69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>
            <a:endParaRPr/>
          </a:p>
        </p:txBody>
      </p:sp>
      <p:sp>
        <p:nvSpPr>
          <p:cNvPr id="242" name="Google Shape;242;p10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  <p:sp>
        <p:nvSpPr>
          <p:cNvPr id="243" name="Google Shape;243;p10"/>
          <p:cNvSpPr/>
          <p:nvPr/>
        </p:nvSpPr>
        <p:spPr>
          <a:xfrm rot="1319053">
            <a:off x="-51439" y="1343717"/>
            <a:ext cx="601219" cy="125545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10"/>
          <p:cNvSpPr/>
          <p:nvPr/>
        </p:nvSpPr>
        <p:spPr>
          <a:xfrm>
            <a:off x="2422712" y="-471754"/>
            <a:ext cx="817717" cy="1114647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10"/>
          <p:cNvSpPr/>
          <p:nvPr/>
        </p:nvSpPr>
        <p:spPr>
          <a:xfrm rot="-5330471">
            <a:off x="8178192" y="3426382"/>
            <a:ext cx="748134" cy="746988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10"/>
          <p:cNvSpPr/>
          <p:nvPr/>
        </p:nvSpPr>
        <p:spPr>
          <a:xfrm rot="-9290112">
            <a:off x="7123487" y="63192"/>
            <a:ext cx="759011" cy="1112841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10"/>
          <p:cNvSpPr/>
          <p:nvPr/>
        </p:nvSpPr>
        <p:spPr>
          <a:xfrm rot="3192611">
            <a:off x="1743261" y="5912164"/>
            <a:ext cx="957223" cy="114587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10"/>
          <p:cNvSpPr/>
          <p:nvPr/>
        </p:nvSpPr>
        <p:spPr>
          <a:xfrm rot="-1232764">
            <a:off x="623233" y="3684577"/>
            <a:ext cx="215203" cy="30957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10"/>
          <p:cNvSpPr/>
          <p:nvPr/>
        </p:nvSpPr>
        <p:spPr>
          <a:xfrm rot="-2062359">
            <a:off x="255901" y="3422064"/>
            <a:ext cx="280423" cy="958229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10"/>
          <p:cNvSpPr/>
          <p:nvPr/>
        </p:nvSpPr>
        <p:spPr>
          <a:xfrm>
            <a:off x="589321" y="254581"/>
            <a:ext cx="447347" cy="455619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10"/>
          <p:cNvSpPr/>
          <p:nvPr/>
        </p:nvSpPr>
        <p:spPr>
          <a:xfrm rot="-7406442">
            <a:off x="403222" y="5374564"/>
            <a:ext cx="490399" cy="1005141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10"/>
          <p:cNvSpPr/>
          <p:nvPr/>
        </p:nvSpPr>
        <p:spPr>
          <a:xfrm>
            <a:off x="6664727" y="6189600"/>
            <a:ext cx="766865" cy="919909"/>
          </a:xfrm>
          <a:custGeom>
            <a:avLst/>
            <a:gdLst/>
            <a:ahLst/>
            <a:cxnLst/>
            <a:rect l="l" t="t" r="r" b="b"/>
            <a:pathLst>
              <a:path w="35137" h="31612" extrusionOk="0">
                <a:moveTo>
                  <a:pt x="18405" y="3287"/>
                </a:moveTo>
                <a:lnTo>
                  <a:pt x="18166" y="3347"/>
                </a:lnTo>
                <a:lnTo>
                  <a:pt x="18166" y="3407"/>
                </a:lnTo>
                <a:lnTo>
                  <a:pt x="18106" y="3466"/>
                </a:lnTo>
                <a:lnTo>
                  <a:pt x="18225" y="3646"/>
                </a:lnTo>
                <a:lnTo>
                  <a:pt x="18464" y="3944"/>
                </a:lnTo>
                <a:lnTo>
                  <a:pt x="18942" y="4183"/>
                </a:lnTo>
                <a:lnTo>
                  <a:pt x="19241" y="4423"/>
                </a:lnTo>
                <a:lnTo>
                  <a:pt x="19660" y="4781"/>
                </a:lnTo>
                <a:lnTo>
                  <a:pt x="19899" y="4901"/>
                </a:lnTo>
                <a:lnTo>
                  <a:pt x="20138" y="5020"/>
                </a:lnTo>
                <a:lnTo>
                  <a:pt x="20317" y="5020"/>
                </a:lnTo>
                <a:lnTo>
                  <a:pt x="20496" y="4960"/>
                </a:lnTo>
                <a:lnTo>
                  <a:pt x="20556" y="4781"/>
                </a:lnTo>
                <a:lnTo>
                  <a:pt x="20556" y="4542"/>
                </a:lnTo>
                <a:lnTo>
                  <a:pt x="20436" y="4363"/>
                </a:lnTo>
                <a:lnTo>
                  <a:pt x="20257" y="4183"/>
                </a:lnTo>
                <a:lnTo>
                  <a:pt x="19839" y="3825"/>
                </a:lnTo>
                <a:lnTo>
                  <a:pt x="19540" y="3646"/>
                </a:lnTo>
                <a:lnTo>
                  <a:pt x="19062" y="3407"/>
                </a:lnTo>
                <a:lnTo>
                  <a:pt x="18703" y="3347"/>
                </a:lnTo>
                <a:lnTo>
                  <a:pt x="18405" y="3287"/>
                </a:lnTo>
                <a:close/>
                <a:moveTo>
                  <a:pt x="28384" y="5677"/>
                </a:moveTo>
                <a:lnTo>
                  <a:pt x="27009" y="5737"/>
                </a:lnTo>
                <a:lnTo>
                  <a:pt x="26053" y="5857"/>
                </a:lnTo>
                <a:lnTo>
                  <a:pt x="25575" y="5916"/>
                </a:lnTo>
                <a:lnTo>
                  <a:pt x="25277" y="5916"/>
                </a:lnTo>
                <a:lnTo>
                  <a:pt x="26053" y="6155"/>
                </a:lnTo>
                <a:lnTo>
                  <a:pt x="26770" y="6275"/>
                </a:lnTo>
                <a:lnTo>
                  <a:pt x="27547" y="6335"/>
                </a:lnTo>
                <a:lnTo>
                  <a:pt x="29041" y="6335"/>
                </a:lnTo>
                <a:lnTo>
                  <a:pt x="29400" y="6275"/>
                </a:lnTo>
                <a:lnTo>
                  <a:pt x="29579" y="6275"/>
                </a:lnTo>
                <a:lnTo>
                  <a:pt x="29639" y="6215"/>
                </a:lnTo>
                <a:lnTo>
                  <a:pt x="29758" y="6096"/>
                </a:lnTo>
                <a:lnTo>
                  <a:pt x="29878" y="5916"/>
                </a:lnTo>
                <a:lnTo>
                  <a:pt x="29878" y="5857"/>
                </a:lnTo>
                <a:lnTo>
                  <a:pt x="29878" y="5797"/>
                </a:lnTo>
                <a:lnTo>
                  <a:pt x="29818" y="5737"/>
                </a:lnTo>
                <a:lnTo>
                  <a:pt x="29698" y="5737"/>
                </a:lnTo>
                <a:lnTo>
                  <a:pt x="28384" y="5677"/>
                </a:lnTo>
                <a:close/>
                <a:moveTo>
                  <a:pt x="21512" y="4781"/>
                </a:moveTo>
                <a:lnTo>
                  <a:pt x="21213" y="4841"/>
                </a:lnTo>
                <a:lnTo>
                  <a:pt x="20914" y="4960"/>
                </a:lnTo>
                <a:lnTo>
                  <a:pt x="20675" y="5080"/>
                </a:lnTo>
                <a:lnTo>
                  <a:pt x="20496" y="5379"/>
                </a:lnTo>
                <a:lnTo>
                  <a:pt x="20377" y="5558"/>
                </a:lnTo>
                <a:lnTo>
                  <a:pt x="20436" y="5737"/>
                </a:lnTo>
                <a:lnTo>
                  <a:pt x="20556" y="5857"/>
                </a:lnTo>
                <a:lnTo>
                  <a:pt x="20914" y="6036"/>
                </a:lnTo>
                <a:lnTo>
                  <a:pt x="21333" y="6275"/>
                </a:lnTo>
                <a:lnTo>
                  <a:pt x="21631" y="6454"/>
                </a:lnTo>
                <a:lnTo>
                  <a:pt x="21870" y="6753"/>
                </a:lnTo>
                <a:lnTo>
                  <a:pt x="22109" y="6992"/>
                </a:lnTo>
                <a:lnTo>
                  <a:pt x="22408" y="7171"/>
                </a:lnTo>
                <a:lnTo>
                  <a:pt x="22647" y="7291"/>
                </a:lnTo>
                <a:lnTo>
                  <a:pt x="22946" y="7291"/>
                </a:lnTo>
                <a:lnTo>
                  <a:pt x="23305" y="7171"/>
                </a:lnTo>
                <a:lnTo>
                  <a:pt x="23663" y="6872"/>
                </a:lnTo>
                <a:lnTo>
                  <a:pt x="23842" y="6574"/>
                </a:lnTo>
                <a:lnTo>
                  <a:pt x="23962" y="6275"/>
                </a:lnTo>
                <a:lnTo>
                  <a:pt x="24022" y="5976"/>
                </a:lnTo>
                <a:lnTo>
                  <a:pt x="24022" y="5677"/>
                </a:lnTo>
                <a:lnTo>
                  <a:pt x="23902" y="5379"/>
                </a:lnTo>
                <a:lnTo>
                  <a:pt x="23663" y="5199"/>
                </a:lnTo>
                <a:lnTo>
                  <a:pt x="23424" y="5020"/>
                </a:lnTo>
                <a:lnTo>
                  <a:pt x="23066" y="4901"/>
                </a:lnTo>
                <a:lnTo>
                  <a:pt x="22528" y="4841"/>
                </a:lnTo>
                <a:lnTo>
                  <a:pt x="21870" y="4781"/>
                </a:lnTo>
                <a:close/>
                <a:moveTo>
                  <a:pt x="6573" y="7888"/>
                </a:moveTo>
                <a:lnTo>
                  <a:pt x="6334" y="7948"/>
                </a:lnTo>
                <a:lnTo>
                  <a:pt x="6215" y="8068"/>
                </a:lnTo>
                <a:lnTo>
                  <a:pt x="6095" y="8187"/>
                </a:lnTo>
                <a:lnTo>
                  <a:pt x="6035" y="8366"/>
                </a:lnTo>
                <a:lnTo>
                  <a:pt x="6035" y="8546"/>
                </a:lnTo>
                <a:lnTo>
                  <a:pt x="6095" y="8665"/>
                </a:lnTo>
                <a:lnTo>
                  <a:pt x="6215" y="8785"/>
                </a:lnTo>
                <a:lnTo>
                  <a:pt x="6334" y="8844"/>
                </a:lnTo>
                <a:lnTo>
                  <a:pt x="6573" y="8785"/>
                </a:lnTo>
                <a:lnTo>
                  <a:pt x="6693" y="8665"/>
                </a:lnTo>
                <a:lnTo>
                  <a:pt x="6812" y="8546"/>
                </a:lnTo>
                <a:lnTo>
                  <a:pt x="6872" y="8366"/>
                </a:lnTo>
                <a:lnTo>
                  <a:pt x="6872" y="8187"/>
                </a:lnTo>
                <a:lnTo>
                  <a:pt x="6812" y="8068"/>
                </a:lnTo>
                <a:lnTo>
                  <a:pt x="6693" y="7948"/>
                </a:lnTo>
                <a:lnTo>
                  <a:pt x="6573" y="7888"/>
                </a:lnTo>
                <a:close/>
                <a:moveTo>
                  <a:pt x="20974" y="6753"/>
                </a:moveTo>
                <a:lnTo>
                  <a:pt x="20436" y="6992"/>
                </a:lnTo>
                <a:lnTo>
                  <a:pt x="19600" y="7470"/>
                </a:lnTo>
                <a:lnTo>
                  <a:pt x="18584" y="8068"/>
                </a:lnTo>
                <a:lnTo>
                  <a:pt x="17508" y="8785"/>
                </a:lnTo>
                <a:lnTo>
                  <a:pt x="16552" y="9561"/>
                </a:lnTo>
                <a:lnTo>
                  <a:pt x="16134" y="9980"/>
                </a:lnTo>
                <a:lnTo>
                  <a:pt x="15835" y="10338"/>
                </a:lnTo>
                <a:lnTo>
                  <a:pt x="15596" y="10697"/>
                </a:lnTo>
                <a:lnTo>
                  <a:pt x="15477" y="10996"/>
                </a:lnTo>
                <a:lnTo>
                  <a:pt x="15477" y="11294"/>
                </a:lnTo>
                <a:lnTo>
                  <a:pt x="15536" y="11414"/>
                </a:lnTo>
                <a:lnTo>
                  <a:pt x="15596" y="11533"/>
                </a:lnTo>
                <a:lnTo>
                  <a:pt x="15716" y="11474"/>
                </a:lnTo>
                <a:lnTo>
                  <a:pt x="15895" y="11354"/>
                </a:lnTo>
                <a:lnTo>
                  <a:pt x="16492" y="10876"/>
                </a:lnTo>
                <a:lnTo>
                  <a:pt x="18285" y="9263"/>
                </a:lnTo>
                <a:lnTo>
                  <a:pt x="20018" y="7590"/>
                </a:lnTo>
                <a:lnTo>
                  <a:pt x="20675" y="6992"/>
                </a:lnTo>
                <a:lnTo>
                  <a:pt x="20974" y="6753"/>
                </a:lnTo>
                <a:close/>
                <a:moveTo>
                  <a:pt x="6513" y="10816"/>
                </a:moveTo>
                <a:lnTo>
                  <a:pt x="6334" y="10876"/>
                </a:lnTo>
                <a:lnTo>
                  <a:pt x="6155" y="10996"/>
                </a:lnTo>
                <a:lnTo>
                  <a:pt x="6095" y="11175"/>
                </a:lnTo>
                <a:lnTo>
                  <a:pt x="6095" y="11354"/>
                </a:lnTo>
                <a:lnTo>
                  <a:pt x="6155" y="11533"/>
                </a:lnTo>
                <a:lnTo>
                  <a:pt x="6274" y="11653"/>
                </a:lnTo>
                <a:lnTo>
                  <a:pt x="6633" y="11653"/>
                </a:lnTo>
                <a:lnTo>
                  <a:pt x="6812" y="11533"/>
                </a:lnTo>
                <a:lnTo>
                  <a:pt x="6932" y="11414"/>
                </a:lnTo>
                <a:lnTo>
                  <a:pt x="6991" y="11294"/>
                </a:lnTo>
                <a:lnTo>
                  <a:pt x="7051" y="11115"/>
                </a:lnTo>
                <a:lnTo>
                  <a:pt x="6991" y="10996"/>
                </a:lnTo>
                <a:lnTo>
                  <a:pt x="6932" y="10876"/>
                </a:lnTo>
                <a:lnTo>
                  <a:pt x="6752" y="10816"/>
                </a:lnTo>
                <a:close/>
                <a:moveTo>
                  <a:pt x="22588" y="8127"/>
                </a:moveTo>
                <a:lnTo>
                  <a:pt x="22588" y="8904"/>
                </a:lnTo>
                <a:lnTo>
                  <a:pt x="22588" y="10398"/>
                </a:lnTo>
                <a:lnTo>
                  <a:pt x="22647" y="11175"/>
                </a:lnTo>
                <a:lnTo>
                  <a:pt x="22767" y="11832"/>
                </a:lnTo>
                <a:lnTo>
                  <a:pt x="22886" y="12071"/>
                </a:lnTo>
                <a:lnTo>
                  <a:pt x="23006" y="12250"/>
                </a:lnTo>
                <a:lnTo>
                  <a:pt x="23125" y="12370"/>
                </a:lnTo>
                <a:lnTo>
                  <a:pt x="23305" y="12370"/>
                </a:lnTo>
                <a:lnTo>
                  <a:pt x="23484" y="12250"/>
                </a:lnTo>
                <a:lnTo>
                  <a:pt x="23544" y="12071"/>
                </a:lnTo>
                <a:lnTo>
                  <a:pt x="23305" y="11055"/>
                </a:lnTo>
                <a:lnTo>
                  <a:pt x="23006" y="10099"/>
                </a:lnTo>
                <a:lnTo>
                  <a:pt x="22767" y="9083"/>
                </a:lnTo>
                <a:lnTo>
                  <a:pt x="22588" y="8127"/>
                </a:lnTo>
                <a:close/>
                <a:moveTo>
                  <a:pt x="4183" y="12549"/>
                </a:moveTo>
                <a:lnTo>
                  <a:pt x="3944" y="12609"/>
                </a:lnTo>
                <a:lnTo>
                  <a:pt x="3765" y="12728"/>
                </a:lnTo>
                <a:lnTo>
                  <a:pt x="3645" y="12908"/>
                </a:lnTo>
                <a:lnTo>
                  <a:pt x="3526" y="13147"/>
                </a:lnTo>
                <a:lnTo>
                  <a:pt x="3526" y="13386"/>
                </a:lnTo>
                <a:lnTo>
                  <a:pt x="3585" y="13565"/>
                </a:lnTo>
                <a:lnTo>
                  <a:pt x="3705" y="13685"/>
                </a:lnTo>
                <a:lnTo>
                  <a:pt x="3944" y="13744"/>
                </a:lnTo>
                <a:lnTo>
                  <a:pt x="4183" y="13685"/>
                </a:lnTo>
                <a:lnTo>
                  <a:pt x="4362" y="13565"/>
                </a:lnTo>
                <a:lnTo>
                  <a:pt x="4482" y="13386"/>
                </a:lnTo>
                <a:lnTo>
                  <a:pt x="4601" y="13147"/>
                </a:lnTo>
                <a:lnTo>
                  <a:pt x="4601" y="12908"/>
                </a:lnTo>
                <a:lnTo>
                  <a:pt x="4541" y="12728"/>
                </a:lnTo>
                <a:lnTo>
                  <a:pt x="4422" y="12609"/>
                </a:lnTo>
                <a:lnTo>
                  <a:pt x="4183" y="12549"/>
                </a:lnTo>
                <a:close/>
                <a:moveTo>
                  <a:pt x="6752" y="14700"/>
                </a:moveTo>
                <a:lnTo>
                  <a:pt x="6573" y="14760"/>
                </a:lnTo>
                <a:lnTo>
                  <a:pt x="6454" y="14760"/>
                </a:lnTo>
                <a:lnTo>
                  <a:pt x="6334" y="14880"/>
                </a:lnTo>
                <a:lnTo>
                  <a:pt x="6215" y="15059"/>
                </a:lnTo>
                <a:lnTo>
                  <a:pt x="6155" y="15298"/>
                </a:lnTo>
                <a:lnTo>
                  <a:pt x="6215" y="15597"/>
                </a:lnTo>
                <a:lnTo>
                  <a:pt x="6394" y="15776"/>
                </a:lnTo>
                <a:lnTo>
                  <a:pt x="6573" y="15896"/>
                </a:lnTo>
                <a:lnTo>
                  <a:pt x="6693" y="15896"/>
                </a:lnTo>
                <a:lnTo>
                  <a:pt x="6812" y="15836"/>
                </a:lnTo>
                <a:lnTo>
                  <a:pt x="6991" y="15776"/>
                </a:lnTo>
                <a:lnTo>
                  <a:pt x="7111" y="15656"/>
                </a:lnTo>
                <a:lnTo>
                  <a:pt x="7230" y="15477"/>
                </a:lnTo>
                <a:lnTo>
                  <a:pt x="7290" y="15298"/>
                </a:lnTo>
                <a:lnTo>
                  <a:pt x="7290" y="15119"/>
                </a:lnTo>
                <a:lnTo>
                  <a:pt x="7171" y="14999"/>
                </a:lnTo>
                <a:lnTo>
                  <a:pt x="7111" y="14880"/>
                </a:lnTo>
                <a:lnTo>
                  <a:pt x="6932" y="14760"/>
                </a:lnTo>
                <a:lnTo>
                  <a:pt x="6752" y="14700"/>
                </a:lnTo>
                <a:close/>
                <a:moveTo>
                  <a:pt x="3167" y="15597"/>
                </a:moveTo>
                <a:lnTo>
                  <a:pt x="2988" y="15716"/>
                </a:lnTo>
                <a:lnTo>
                  <a:pt x="2809" y="15836"/>
                </a:lnTo>
                <a:lnTo>
                  <a:pt x="2749" y="16135"/>
                </a:lnTo>
                <a:lnTo>
                  <a:pt x="2689" y="16314"/>
                </a:lnTo>
                <a:lnTo>
                  <a:pt x="2749" y="16493"/>
                </a:lnTo>
                <a:lnTo>
                  <a:pt x="2868" y="16553"/>
                </a:lnTo>
                <a:lnTo>
                  <a:pt x="3048" y="16613"/>
                </a:lnTo>
                <a:lnTo>
                  <a:pt x="3227" y="16613"/>
                </a:lnTo>
                <a:lnTo>
                  <a:pt x="3406" y="16553"/>
                </a:lnTo>
                <a:lnTo>
                  <a:pt x="3526" y="16493"/>
                </a:lnTo>
                <a:lnTo>
                  <a:pt x="3645" y="16314"/>
                </a:lnTo>
                <a:lnTo>
                  <a:pt x="3705" y="16015"/>
                </a:lnTo>
                <a:lnTo>
                  <a:pt x="3645" y="15836"/>
                </a:lnTo>
                <a:lnTo>
                  <a:pt x="3526" y="15716"/>
                </a:lnTo>
                <a:lnTo>
                  <a:pt x="3346" y="15597"/>
                </a:lnTo>
                <a:close/>
                <a:moveTo>
                  <a:pt x="8186" y="17688"/>
                </a:moveTo>
                <a:lnTo>
                  <a:pt x="8067" y="17748"/>
                </a:lnTo>
                <a:lnTo>
                  <a:pt x="7947" y="17808"/>
                </a:lnTo>
                <a:lnTo>
                  <a:pt x="7828" y="17987"/>
                </a:lnTo>
                <a:lnTo>
                  <a:pt x="7768" y="18166"/>
                </a:lnTo>
                <a:lnTo>
                  <a:pt x="7708" y="18405"/>
                </a:lnTo>
                <a:lnTo>
                  <a:pt x="7768" y="18584"/>
                </a:lnTo>
                <a:lnTo>
                  <a:pt x="7828" y="18764"/>
                </a:lnTo>
                <a:lnTo>
                  <a:pt x="7947" y="18824"/>
                </a:lnTo>
                <a:lnTo>
                  <a:pt x="8127" y="18824"/>
                </a:lnTo>
                <a:lnTo>
                  <a:pt x="8366" y="18764"/>
                </a:lnTo>
                <a:lnTo>
                  <a:pt x="8545" y="18644"/>
                </a:lnTo>
                <a:lnTo>
                  <a:pt x="8724" y="18525"/>
                </a:lnTo>
                <a:lnTo>
                  <a:pt x="8844" y="18465"/>
                </a:lnTo>
                <a:lnTo>
                  <a:pt x="8904" y="18345"/>
                </a:lnTo>
                <a:lnTo>
                  <a:pt x="8904" y="18286"/>
                </a:lnTo>
                <a:lnTo>
                  <a:pt x="8904" y="18166"/>
                </a:lnTo>
                <a:lnTo>
                  <a:pt x="8844" y="17927"/>
                </a:lnTo>
                <a:lnTo>
                  <a:pt x="8665" y="17808"/>
                </a:lnTo>
                <a:lnTo>
                  <a:pt x="8426" y="17688"/>
                </a:lnTo>
                <a:close/>
                <a:moveTo>
                  <a:pt x="5258" y="18883"/>
                </a:moveTo>
                <a:lnTo>
                  <a:pt x="5079" y="18943"/>
                </a:lnTo>
                <a:lnTo>
                  <a:pt x="4900" y="19063"/>
                </a:lnTo>
                <a:lnTo>
                  <a:pt x="4840" y="19242"/>
                </a:lnTo>
                <a:lnTo>
                  <a:pt x="4840" y="19421"/>
                </a:lnTo>
                <a:lnTo>
                  <a:pt x="4840" y="19600"/>
                </a:lnTo>
                <a:lnTo>
                  <a:pt x="4900" y="19780"/>
                </a:lnTo>
                <a:lnTo>
                  <a:pt x="5019" y="19959"/>
                </a:lnTo>
                <a:lnTo>
                  <a:pt x="5139" y="20019"/>
                </a:lnTo>
                <a:lnTo>
                  <a:pt x="5318" y="19959"/>
                </a:lnTo>
                <a:lnTo>
                  <a:pt x="5497" y="19839"/>
                </a:lnTo>
                <a:lnTo>
                  <a:pt x="5617" y="19660"/>
                </a:lnTo>
                <a:lnTo>
                  <a:pt x="5677" y="19421"/>
                </a:lnTo>
                <a:lnTo>
                  <a:pt x="5677" y="19182"/>
                </a:lnTo>
                <a:lnTo>
                  <a:pt x="5617" y="19003"/>
                </a:lnTo>
                <a:lnTo>
                  <a:pt x="5497" y="18883"/>
                </a:lnTo>
                <a:close/>
                <a:moveTo>
                  <a:pt x="7768" y="21094"/>
                </a:moveTo>
                <a:lnTo>
                  <a:pt x="7589" y="21214"/>
                </a:lnTo>
                <a:lnTo>
                  <a:pt x="7529" y="21393"/>
                </a:lnTo>
                <a:lnTo>
                  <a:pt x="7529" y="21572"/>
                </a:lnTo>
                <a:lnTo>
                  <a:pt x="7529" y="21692"/>
                </a:lnTo>
                <a:lnTo>
                  <a:pt x="7589" y="21871"/>
                </a:lnTo>
                <a:lnTo>
                  <a:pt x="7708" y="21931"/>
                </a:lnTo>
                <a:lnTo>
                  <a:pt x="7828" y="21931"/>
                </a:lnTo>
                <a:lnTo>
                  <a:pt x="8067" y="21752"/>
                </a:lnTo>
                <a:lnTo>
                  <a:pt x="8246" y="21453"/>
                </a:lnTo>
                <a:lnTo>
                  <a:pt x="8306" y="21333"/>
                </a:lnTo>
                <a:lnTo>
                  <a:pt x="8306" y="21214"/>
                </a:lnTo>
                <a:lnTo>
                  <a:pt x="8186" y="21094"/>
                </a:lnTo>
                <a:close/>
                <a:moveTo>
                  <a:pt x="11354" y="21991"/>
                </a:moveTo>
                <a:lnTo>
                  <a:pt x="11114" y="22050"/>
                </a:lnTo>
                <a:lnTo>
                  <a:pt x="10995" y="22110"/>
                </a:lnTo>
                <a:lnTo>
                  <a:pt x="10875" y="22289"/>
                </a:lnTo>
                <a:lnTo>
                  <a:pt x="10816" y="22409"/>
                </a:lnTo>
                <a:lnTo>
                  <a:pt x="10816" y="22588"/>
                </a:lnTo>
                <a:lnTo>
                  <a:pt x="10816" y="22767"/>
                </a:lnTo>
                <a:lnTo>
                  <a:pt x="10935" y="22887"/>
                </a:lnTo>
                <a:lnTo>
                  <a:pt x="11114" y="22947"/>
                </a:lnTo>
                <a:lnTo>
                  <a:pt x="11354" y="22947"/>
                </a:lnTo>
                <a:lnTo>
                  <a:pt x="11473" y="22827"/>
                </a:lnTo>
                <a:lnTo>
                  <a:pt x="11593" y="22708"/>
                </a:lnTo>
                <a:lnTo>
                  <a:pt x="11652" y="22528"/>
                </a:lnTo>
                <a:lnTo>
                  <a:pt x="11652" y="22349"/>
                </a:lnTo>
                <a:lnTo>
                  <a:pt x="11593" y="22170"/>
                </a:lnTo>
                <a:lnTo>
                  <a:pt x="11533" y="22050"/>
                </a:lnTo>
                <a:lnTo>
                  <a:pt x="11354" y="21991"/>
                </a:lnTo>
                <a:close/>
                <a:moveTo>
                  <a:pt x="5079" y="21871"/>
                </a:moveTo>
                <a:lnTo>
                  <a:pt x="4840" y="21931"/>
                </a:lnTo>
                <a:lnTo>
                  <a:pt x="4721" y="21991"/>
                </a:lnTo>
                <a:lnTo>
                  <a:pt x="4601" y="22170"/>
                </a:lnTo>
                <a:lnTo>
                  <a:pt x="4482" y="22349"/>
                </a:lnTo>
                <a:lnTo>
                  <a:pt x="4482" y="22528"/>
                </a:lnTo>
                <a:lnTo>
                  <a:pt x="4482" y="22708"/>
                </a:lnTo>
                <a:lnTo>
                  <a:pt x="4601" y="22827"/>
                </a:lnTo>
                <a:lnTo>
                  <a:pt x="4661" y="22947"/>
                </a:lnTo>
                <a:lnTo>
                  <a:pt x="4840" y="23006"/>
                </a:lnTo>
                <a:lnTo>
                  <a:pt x="4960" y="23066"/>
                </a:lnTo>
                <a:lnTo>
                  <a:pt x="5079" y="23066"/>
                </a:lnTo>
                <a:lnTo>
                  <a:pt x="5199" y="23006"/>
                </a:lnTo>
                <a:lnTo>
                  <a:pt x="5378" y="22827"/>
                </a:lnTo>
                <a:lnTo>
                  <a:pt x="5497" y="22588"/>
                </a:lnTo>
                <a:lnTo>
                  <a:pt x="5557" y="22349"/>
                </a:lnTo>
                <a:lnTo>
                  <a:pt x="5497" y="22110"/>
                </a:lnTo>
                <a:lnTo>
                  <a:pt x="5318" y="21931"/>
                </a:lnTo>
                <a:lnTo>
                  <a:pt x="5199" y="21871"/>
                </a:lnTo>
                <a:close/>
                <a:moveTo>
                  <a:pt x="7171" y="24919"/>
                </a:moveTo>
                <a:lnTo>
                  <a:pt x="6932" y="25038"/>
                </a:lnTo>
                <a:lnTo>
                  <a:pt x="6812" y="25217"/>
                </a:lnTo>
                <a:lnTo>
                  <a:pt x="6752" y="25397"/>
                </a:lnTo>
                <a:lnTo>
                  <a:pt x="6752" y="25636"/>
                </a:lnTo>
                <a:lnTo>
                  <a:pt x="6812" y="25815"/>
                </a:lnTo>
                <a:lnTo>
                  <a:pt x="6932" y="25934"/>
                </a:lnTo>
                <a:lnTo>
                  <a:pt x="7111" y="25994"/>
                </a:lnTo>
                <a:lnTo>
                  <a:pt x="7350" y="25934"/>
                </a:lnTo>
                <a:lnTo>
                  <a:pt x="7469" y="25815"/>
                </a:lnTo>
                <a:lnTo>
                  <a:pt x="7529" y="25695"/>
                </a:lnTo>
                <a:lnTo>
                  <a:pt x="7589" y="25516"/>
                </a:lnTo>
                <a:lnTo>
                  <a:pt x="7589" y="25337"/>
                </a:lnTo>
                <a:lnTo>
                  <a:pt x="7529" y="25158"/>
                </a:lnTo>
                <a:lnTo>
                  <a:pt x="7469" y="25038"/>
                </a:lnTo>
                <a:lnTo>
                  <a:pt x="7350" y="24978"/>
                </a:lnTo>
                <a:lnTo>
                  <a:pt x="7171" y="24919"/>
                </a:lnTo>
                <a:close/>
                <a:moveTo>
                  <a:pt x="13684" y="25158"/>
                </a:moveTo>
                <a:lnTo>
                  <a:pt x="13445" y="25337"/>
                </a:lnTo>
                <a:lnTo>
                  <a:pt x="13266" y="25636"/>
                </a:lnTo>
                <a:lnTo>
                  <a:pt x="13206" y="25755"/>
                </a:lnTo>
                <a:lnTo>
                  <a:pt x="13266" y="25875"/>
                </a:lnTo>
                <a:lnTo>
                  <a:pt x="13325" y="25994"/>
                </a:lnTo>
                <a:lnTo>
                  <a:pt x="13564" y="25994"/>
                </a:lnTo>
                <a:lnTo>
                  <a:pt x="13744" y="25934"/>
                </a:lnTo>
                <a:lnTo>
                  <a:pt x="13863" y="25875"/>
                </a:lnTo>
                <a:lnTo>
                  <a:pt x="13983" y="25695"/>
                </a:lnTo>
                <a:lnTo>
                  <a:pt x="13983" y="25516"/>
                </a:lnTo>
                <a:lnTo>
                  <a:pt x="13983" y="25397"/>
                </a:lnTo>
                <a:lnTo>
                  <a:pt x="13923" y="25217"/>
                </a:lnTo>
                <a:lnTo>
                  <a:pt x="13803" y="25158"/>
                </a:lnTo>
                <a:close/>
                <a:moveTo>
                  <a:pt x="11114" y="25815"/>
                </a:moveTo>
                <a:lnTo>
                  <a:pt x="10875" y="25875"/>
                </a:lnTo>
                <a:lnTo>
                  <a:pt x="10756" y="25994"/>
                </a:lnTo>
                <a:lnTo>
                  <a:pt x="10636" y="26114"/>
                </a:lnTo>
                <a:lnTo>
                  <a:pt x="10577" y="26293"/>
                </a:lnTo>
                <a:lnTo>
                  <a:pt x="10577" y="26472"/>
                </a:lnTo>
                <a:lnTo>
                  <a:pt x="10577" y="26592"/>
                </a:lnTo>
                <a:lnTo>
                  <a:pt x="10696" y="26711"/>
                </a:lnTo>
                <a:lnTo>
                  <a:pt x="10875" y="26771"/>
                </a:lnTo>
                <a:lnTo>
                  <a:pt x="11114" y="26711"/>
                </a:lnTo>
                <a:lnTo>
                  <a:pt x="11234" y="26592"/>
                </a:lnTo>
                <a:lnTo>
                  <a:pt x="11354" y="26472"/>
                </a:lnTo>
                <a:lnTo>
                  <a:pt x="11413" y="26293"/>
                </a:lnTo>
                <a:lnTo>
                  <a:pt x="11413" y="26114"/>
                </a:lnTo>
                <a:lnTo>
                  <a:pt x="11413" y="25994"/>
                </a:lnTo>
                <a:lnTo>
                  <a:pt x="11294" y="25875"/>
                </a:lnTo>
                <a:lnTo>
                  <a:pt x="11114" y="25815"/>
                </a:lnTo>
                <a:close/>
                <a:moveTo>
                  <a:pt x="23364" y="26173"/>
                </a:moveTo>
                <a:lnTo>
                  <a:pt x="23245" y="26233"/>
                </a:lnTo>
                <a:lnTo>
                  <a:pt x="23125" y="26293"/>
                </a:lnTo>
                <a:lnTo>
                  <a:pt x="23066" y="26472"/>
                </a:lnTo>
                <a:lnTo>
                  <a:pt x="23066" y="26592"/>
                </a:lnTo>
                <a:lnTo>
                  <a:pt x="23066" y="26771"/>
                </a:lnTo>
                <a:lnTo>
                  <a:pt x="23185" y="26950"/>
                </a:lnTo>
                <a:lnTo>
                  <a:pt x="23364" y="27010"/>
                </a:lnTo>
                <a:lnTo>
                  <a:pt x="23484" y="27010"/>
                </a:lnTo>
                <a:lnTo>
                  <a:pt x="23663" y="26890"/>
                </a:lnTo>
                <a:lnTo>
                  <a:pt x="23723" y="26771"/>
                </a:lnTo>
                <a:lnTo>
                  <a:pt x="23842" y="26651"/>
                </a:lnTo>
                <a:lnTo>
                  <a:pt x="23842" y="26472"/>
                </a:lnTo>
                <a:lnTo>
                  <a:pt x="23783" y="26353"/>
                </a:lnTo>
                <a:lnTo>
                  <a:pt x="23663" y="26233"/>
                </a:lnTo>
                <a:lnTo>
                  <a:pt x="23484" y="26173"/>
                </a:lnTo>
                <a:close/>
                <a:moveTo>
                  <a:pt x="20795" y="26173"/>
                </a:moveTo>
                <a:lnTo>
                  <a:pt x="20675" y="26233"/>
                </a:lnTo>
                <a:lnTo>
                  <a:pt x="20556" y="26353"/>
                </a:lnTo>
                <a:lnTo>
                  <a:pt x="20436" y="26532"/>
                </a:lnTo>
                <a:lnTo>
                  <a:pt x="20377" y="26711"/>
                </a:lnTo>
                <a:lnTo>
                  <a:pt x="20436" y="26890"/>
                </a:lnTo>
                <a:lnTo>
                  <a:pt x="20496" y="27070"/>
                </a:lnTo>
                <a:lnTo>
                  <a:pt x="20616" y="27189"/>
                </a:lnTo>
                <a:lnTo>
                  <a:pt x="20914" y="27189"/>
                </a:lnTo>
                <a:lnTo>
                  <a:pt x="21034" y="27070"/>
                </a:lnTo>
                <a:lnTo>
                  <a:pt x="21094" y="26890"/>
                </a:lnTo>
                <a:lnTo>
                  <a:pt x="21153" y="26711"/>
                </a:lnTo>
                <a:lnTo>
                  <a:pt x="21153" y="26532"/>
                </a:lnTo>
                <a:lnTo>
                  <a:pt x="21034" y="26353"/>
                </a:lnTo>
                <a:lnTo>
                  <a:pt x="20914" y="26233"/>
                </a:lnTo>
                <a:lnTo>
                  <a:pt x="20795" y="26173"/>
                </a:lnTo>
                <a:close/>
                <a:moveTo>
                  <a:pt x="17329" y="27189"/>
                </a:moveTo>
                <a:lnTo>
                  <a:pt x="17090" y="27249"/>
                </a:lnTo>
                <a:lnTo>
                  <a:pt x="16971" y="27369"/>
                </a:lnTo>
                <a:lnTo>
                  <a:pt x="16851" y="27488"/>
                </a:lnTo>
                <a:lnTo>
                  <a:pt x="16731" y="27667"/>
                </a:lnTo>
                <a:lnTo>
                  <a:pt x="16731" y="27847"/>
                </a:lnTo>
                <a:lnTo>
                  <a:pt x="16791" y="28026"/>
                </a:lnTo>
                <a:lnTo>
                  <a:pt x="16911" y="28145"/>
                </a:lnTo>
                <a:lnTo>
                  <a:pt x="17090" y="28265"/>
                </a:lnTo>
                <a:lnTo>
                  <a:pt x="17329" y="28205"/>
                </a:lnTo>
                <a:lnTo>
                  <a:pt x="17508" y="28145"/>
                </a:lnTo>
                <a:lnTo>
                  <a:pt x="17628" y="27966"/>
                </a:lnTo>
                <a:lnTo>
                  <a:pt x="17688" y="27787"/>
                </a:lnTo>
                <a:lnTo>
                  <a:pt x="17688" y="27548"/>
                </a:lnTo>
                <a:lnTo>
                  <a:pt x="17628" y="27369"/>
                </a:lnTo>
                <a:lnTo>
                  <a:pt x="17508" y="27249"/>
                </a:lnTo>
                <a:lnTo>
                  <a:pt x="17329" y="27189"/>
                </a:lnTo>
                <a:close/>
                <a:moveTo>
                  <a:pt x="13624" y="27309"/>
                </a:moveTo>
                <a:lnTo>
                  <a:pt x="13445" y="27369"/>
                </a:lnTo>
                <a:lnTo>
                  <a:pt x="13325" y="27488"/>
                </a:lnTo>
                <a:lnTo>
                  <a:pt x="13266" y="27667"/>
                </a:lnTo>
                <a:lnTo>
                  <a:pt x="13206" y="27847"/>
                </a:lnTo>
                <a:lnTo>
                  <a:pt x="13206" y="28026"/>
                </a:lnTo>
                <a:lnTo>
                  <a:pt x="13266" y="28205"/>
                </a:lnTo>
                <a:lnTo>
                  <a:pt x="13385" y="28265"/>
                </a:lnTo>
                <a:lnTo>
                  <a:pt x="13505" y="28325"/>
                </a:lnTo>
                <a:lnTo>
                  <a:pt x="13744" y="28325"/>
                </a:lnTo>
                <a:lnTo>
                  <a:pt x="13863" y="28145"/>
                </a:lnTo>
                <a:lnTo>
                  <a:pt x="13983" y="28026"/>
                </a:lnTo>
                <a:lnTo>
                  <a:pt x="14043" y="27787"/>
                </a:lnTo>
                <a:lnTo>
                  <a:pt x="14043" y="27608"/>
                </a:lnTo>
                <a:lnTo>
                  <a:pt x="13923" y="27428"/>
                </a:lnTo>
                <a:lnTo>
                  <a:pt x="13803" y="27309"/>
                </a:lnTo>
                <a:close/>
                <a:moveTo>
                  <a:pt x="9202" y="27369"/>
                </a:moveTo>
                <a:lnTo>
                  <a:pt x="8963" y="27428"/>
                </a:lnTo>
                <a:lnTo>
                  <a:pt x="8784" y="27548"/>
                </a:lnTo>
                <a:lnTo>
                  <a:pt x="8605" y="27727"/>
                </a:lnTo>
                <a:lnTo>
                  <a:pt x="8545" y="27966"/>
                </a:lnTo>
                <a:lnTo>
                  <a:pt x="8545" y="28205"/>
                </a:lnTo>
                <a:lnTo>
                  <a:pt x="8605" y="28384"/>
                </a:lnTo>
                <a:lnTo>
                  <a:pt x="8724" y="28504"/>
                </a:lnTo>
                <a:lnTo>
                  <a:pt x="8963" y="28564"/>
                </a:lnTo>
                <a:lnTo>
                  <a:pt x="9202" y="28504"/>
                </a:lnTo>
                <a:lnTo>
                  <a:pt x="9382" y="28384"/>
                </a:lnTo>
                <a:lnTo>
                  <a:pt x="9561" y="28205"/>
                </a:lnTo>
                <a:lnTo>
                  <a:pt x="9621" y="27966"/>
                </a:lnTo>
                <a:lnTo>
                  <a:pt x="9621" y="27727"/>
                </a:lnTo>
                <a:lnTo>
                  <a:pt x="9561" y="27548"/>
                </a:lnTo>
                <a:lnTo>
                  <a:pt x="9441" y="27428"/>
                </a:lnTo>
                <a:lnTo>
                  <a:pt x="9202" y="27369"/>
                </a:lnTo>
                <a:close/>
                <a:moveTo>
                  <a:pt x="18763" y="28504"/>
                </a:moveTo>
                <a:lnTo>
                  <a:pt x="18644" y="28623"/>
                </a:lnTo>
                <a:lnTo>
                  <a:pt x="18524" y="28743"/>
                </a:lnTo>
                <a:lnTo>
                  <a:pt x="18464" y="28922"/>
                </a:lnTo>
                <a:lnTo>
                  <a:pt x="18464" y="29101"/>
                </a:lnTo>
                <a:lnTo>
                  <a:pt x="18524" y="29221"/>
                </a:lnTo>
                <a:lnTo>
                  <a:pt x="18644" y="29340"/>
                </a:lnTo>
                <a:lnTo>
                  <a:pt x="19002" y="29340"/>
                </a:lnTo>
                <a:lnTo>
                  <a:pt x="19122" y="29221"/>
                </a:lnTo>
                <a:lnTo>
                  <a:pt x="19241" y="29101"/>
                </a:lnTo>
                <a:lnTo>
                  <a:pt x="19301" y="28922"/>
                </a:lnTo>
                <a:lnTo>
                  <a:pt x="19301" y="28743"/>
                </a:lnTo>
                <a:lnTo>
                  <a:pt x="19241" y="28623"/>
                </a:lnTo>
                <a:lnTo>
                  <a:pt x="19122" y="28504"/>
                </a:lnTo>
                <a:close/>
                <a:moveTo>
                  <a:pt x="20556" y="1196"/>
                </a:moveTo>
                <a:lnTo>
                  <a:pt x="21153" y="1255"/>
                </a:lnTo>
                <a:lnTo>
                  <a:pt x="22289" y="1375"/>
                </a:lnTo>
                <a:lnTo>
                  <a:pt x="23424" y="1614"/>
                </a:lnTo>
                <a:lnTo>
                  <a:pt x="24500" y="1973"/>
                </a:lnTo>
                <a:lnTo>
                  <a:pt x="23603" y="2929"/>
                </a:lnTo>
                <a:lnTo>
                  <a:pt x="23066" y="3526"/>
                </a:lnTo>
                <a:lnTo>
                  <a:pt x="22886" y="3765"/>
                </a:lnTo>
                <a:lnTo>
                  <a:pt x="22886" y="3885"/>
                </a:lnTo>
                <a:lnTo>
                  <a:pt x="23006" y="3885"/>
                </a:lnTo>
                <a:lnTo>
                  <a:pt x="23125" y="3765"/>
                </a:lnTo>
                <a:lnTo>
                  <a:pt x="23603" y="3407"/>
                </a:lnTo>
                <a:lnTo>
                  <a:pt x="24380" y="2809"/>
                </a:lnTo>
                <a:lnTo>
                  <a:pt x="24918" y="2510"/>
                </a:lnTo>
                <a:lnTo>
                  <a:pt x="25157" y="2391"/>
                </a:lnTo>
                <a:lnTo>
                  <a:pt x="25336" y="2391"/>
                </a:lnTo>
                <a:lnTo>
                  <a:pt x="25516" y="2451"/>
                </a:lnTo>
                <a:lnTo>
                  <a:pt x="25755" y="2510"/>
                </a:lnTo>
                <a:lnTo>
                  <a:pt x="26352" y="2869"/>
                </a:lnTo>
                <a:lnTo>
                  <a:pt x="27368" y="3407"/>
                </a:lnTo>
                <a:lnTo>
                  <a:pt x="28324" y="4064"/>
                </a:lnTo>
                <a:lnTo>
                  <a:pt x="29280" y="4721"/>
                </a:lnTo>
                <a:lnTo>
                  <a:pt x="30176" y="5438"/>
                </a:lnTo>
                <a:lnTo>
                  <a:pt x="30953" y="6155"/>
                </a:lnTo>
                <a:lnTo>
                  <a:pt x="31670" y="6932"/>
                </a:lnTo>
                <a:lnTo>
                  <a:pt x="32268" y="7769"/>
                </a:lnTo>
                <a:lnTo>
                  <a:pt x="32806" y="8665"/>
                </a:lnTo>
                <a:lnTo>
                  <a:pt x="33224" y="9561"/>
                </a:lnTo>
                <a:lnTo>
                  <a:pt x="33582" y="10518"/>
                </a:lnTo>
                <a:lnTo>
                  <a:pt x="33822" y="11533"/>
                </a:lnTo>
                <a:lnTo>
                  <a:pt x="33881" y="12609"/>
                </a:lnTo>
                <a:lnTo>
                  <a:pt x="33941" y="13804"/>
                </a:lnTo>
                <a:lnTo>
                  <a:pt x="33822" y="14939"/>
                </a:lnTo>
                <a:lnTo>
                  <a:pt x="33642" y="16075"/>
                </a:lnTo>
                <a:lnTo>
                  <a:pt x="33343" y="17210"/>
                </a:lnTo>
                <a:lnTo>
                  <a:pt x="32985" y="18345"/>
                </a:lnTo>
                <a:lnTo>
                  <a:pt x="32567" y="19421"/>
                </a:lnTo>
                <a:lnTo>
                  <a:pt x="32029" y="20497"/>
                </a:lnTo>
                <a:lnTo>
                  <a:pt x="31491" y="21572"/>
                </a:lnTo>
                <a:lnTo>
                  <a:pt x="30834" y="22528"/>
                </a:lnTo>
                <a:lnTo>
                  <a:pt x="30117" y="23484"/>
                </a:lnTo>
                <a:lnTo>
                  <a:pt x="29340" y="24440"/>
                </a:lnTo>
                <a:lnTo>
                  <a:pt x="28563" y="25277"/>
                </a:lnTo>
                <a:lnTo>
                  <a:pt x="27726" y="26114"/>
                </a:lnTo>
                <a:lnTo>
                  <a:pt x="26830" y="26831"/>
                </a:lnTo>
                <a:lnTo>
                  <a:pt x="25874" y="27548"/>
                </a:lnTo>
                <a:lnTo>
                  <a:pt x="24918" y="28145"/>
                </a:lnTo>
                <a:lnTo>
                  <a:pt x="23783" y="28803"/>
                </a:lnTo>
                <a:lnTo>
                  <a:pt x="22588" y="29281"/>
                </a:lnTo>
                <a:lnTo>
                  <a:pt x="21392" y="29699"/>
                </a:lnTo>
                <a:lnTo>
                  <a:pt x="20197" y="30057"/>
                </a:lnTo>
                <a:lnTo>
                  <a:pt x="18942" y="30297"/>
                </a:lnTo>
                <a:lnTo>
                  <a:pt x="17688" y="30416"/>
                </a:lnTo>
                <a:lnTo>
                  <a:pt x="16373" y="30476"/>
                </a:lnTo>
                <a:lnTo>
                  <a:pt x="15118" y="30416"/>
                </a:lnTo>
                <a:lnTo>
                  <a:pt x="15357" y="30416"/>
                </a:lnTo>
                <a:lnTo>
                  <a:pt x="15477" y="30297"/>
                </a:lnTo>
                <a:lnTo>
                  <a:pt x="15656" y="30057"/>
                </a:lnTo>
                <a:lnTo>
                  <a:pt x="15775" y="29699"/>
                </a:lnTo>
                <a:lnTo>
                  <a:pt x="15835" y="29520"/>
                </a:lnTo>
                <a:lnTo>
                  <a:pt x="15775" y="29340"/>
                </a:lnTo>
                <a:lnTo>
                  <a:pt x="15716" y="29221"/>
                </a:lnTo>
                <a:lnTo>
                  <a:pt x="15656" y="29101"/>
                </a:lnTo>
                <a:lnTo>
                  <a:pt x="15297" y="29101"/>
                </a:lnTo>
                <a:lnTo>
                  <a:pt x="15058" y="29161"/>
                </a:lnTo>
                <a:lnTo>
                  <a:pt x="14879" y="29400"/>
                </a:lnTo>
                <a:lnTo>
                  <a:pt x="14760" y="29639"/>
                </a:lnTo>
                <a:lnTo>
                  <a:pt x="14760" y="29818"/>
                </a:lnTo>
                <a:lnTo>
                  <a:pt x="14879" y="30117"/>
                </a:lnTo>
                <a:lnTo>
                  <a:pt x="14999" y="30297"/>
                </a:lnTo>
                <a:lnTo>
                  <a:pt x="15054" y="30407"/>
                </a:lnTo>
                <a:lnTo>
                  <a:pt x="15054" y="30407"/>
                </a:lnTo>
                <a:lnTo>
                  <a:pt x="13863" y="30237"/>
                </a:lnTo>
                <a:lnTo>
                  <a:pt x="12608" y="29998"/>
                </a:lnTo>
                <a:lnTo>
                  <a:pt x="11413" y="29699"/>
                </a:lnTo>
                <a:lnTo>
                  <a:pt x="10218" y="29221"/>
                </a:lnTo>
                <a:lnTo>
                  <a:pt x="9023" y="28683"/>
                </a:lnTo>
                <a:lnTo>
                  <a:pt x="7947" y="28086"/>
                </a:lnTo>
                <a:lnTo>
                  <a:pt x="6872" y="27369"/>
                </a:lnTo>
                <a:lnTo>
                  <a:pt x="5856" y="26592"/>
                </a:lnTo>
                <a:lnTo>
                  <a:pt x="5019" y="25815"/>
                </a:lnTo>
                <a:lnTo>
                  <a:pt x="4243" y="24978"/>
                </a:lnTo>
                <a:lnTo>
                  <a:pt x="3526" y="24022"/>
                </a:lnTo>
                <a:lnTo>
                  <a:pt x="2928" y="23066"/>
                </a:lnTo>
                <a:lnTo>
                  <a:pt x="2330" y="22050"/>
                </a:lnTo>
                <a:lnTo>
                  <a:pt x="1852" y="20915"/>
                </a:lnTo>
                <a:lnTo>
                  <a:pt x="1494" y="19839"/>
                </a:lnTo>
                <a:lnTo>
                  <a:pt x="1613" y="19720"/>
                </a:lnTo>
                <a:lnTo>
                  <a:pt x="1733" y="19600"/>
                </a:lnTo>
                <a:lnTo>
                  <a:pt x="1793" y="19481"/>
                </a:lnTo>
                <a:lnTo>
                  <a:pt x="1852" y="19302"/>
                </a:lnTo>
                <a:lnTo>
                  <a:pt x="1733" y="19063"/>
                </a:lnTo>
                <a:lnTo>
                  <a:pt x="1554" y="18824"/>
                </a:lnTo>
                <a:lnTo>
                  <a:pt x="1315" y="18525"/>
                </a:lnTo>
                <a:lnTo>
                  <a:pt x="1135" y="18226"/>
                </a:lnTo>
                <a:lnTo>
                  <a:pt x="1076" y="17927"/>
                </a:lnTo>
                <a:lnTo>
                  <a:pt x="1016" y="17628"/>
                </a:lnTo>
                <a:lnTo>
                  <a:pt x="1016" y="16971"/>
                </a:lnTo>
                <a:lnTo>
                  <a:pt x="1076" y="15656"/>
                </a:lnTo>
                <a:lnTo>
                  <a:pt x="1135" y="14999"/>
                </a:lnTo>
                <a:lnTo>
                  <a:pt x="1255" y="14342"/>
                </a:lnTo>
                <a:lnTo>
                  <a:pt x="1434" y="13744"/>
                </a:lnTo>
                <a:lnTo>
                  <a:pt x="1613" y="13087"/>
                </a:lnTo>
                <a:lnTo>
                  <a:pt x="2091" y="11892"/>
                </a:lnTo>
                <a:lnTo>
                  <a:pt x="2689" y="10697"/>
                </a:lnTo>
                <a:lnTo>
                  <a:pt x="2868" y="10876"/>
                </a:lnTo>
                <a:lnTo>
                  <a:pt x="3048" y="10876"/>
                </a:lnTo>
                <a:lnTo>
                  <a:pt x="3227" y="10816"/>
                </a:lnTo>
                <a:lnTo>
                  <a:pt x="3346" y="10637"/>
                </a:lnTo>
                <a:lnTo>
                  <a:pt x="3406" y="10458"/>
                </a:lnTo>
                <a:lnTo>
                  <a:pt x="3406" y="10279"/>
                </a:lnTo>
                <a:lnTo>
                  <a:pt x="3287" y="10099"/>
                </a:lnTo>
                <a:lnTo>
                  <a:pt x="3107" y="9980"/>
                </a:lnTo>
                <a:lnTo>
                  <a:pt x="3884" y="8844"/>
                </a:lnTo>
                <a:lnTo>
                  <a:pt x="4780" y="7709"/>
                </a:lnTo>
                <a:lnTo>
                  <a:pt x="5677" y="6633"/>
                </a:lnTo>
                <a:lnTo>
                  <a:pt x="6752" y="5618"/>
                </a:lnTo>
                <a:lnTo>
                  <a:pt x="7828" y="4721"/>
                </a:lnTo>
                <a:lnTo>
                  <a:pt x="8963" y="3885"/>
                </a:lnTo>
                <a:lnTo>
                  <a:pt x="10158" y="3108"/>
                </a:lnTo>
                <a:lnTo>
                  <a:pt x="11473" y="2510"/>
                </a:lnTo>
                <a:lnTo>
                  <a:pt x="12668" y="1973"/>
                </a:lnTo>
                <a:lnTo>
                  <a:pt x="13983" y="1614"/>
                </a:lnTo>
                <a:lnTo>
                  <a:pt x="14640" y="1435"/>
                </a:lnTo>
                <a:lnTo>
                  <a:pt x="15297" y="1375"/>
                </a:lnTo>
                <a:lnTo>
                  <a:pt x="15955" y="1315"/>
                </a:lnTo>
                <a:lnTo>
                  <a:pt x="16612" y="1255"/>
                </a:lnTo>
                <a:lnTo>
                  <a:pt x="17688" y="1435"/>
                </a:lnTo>
                <a:lnTo>
                  <a:pt x="19480" y="1853"/>
                </a:lnTo>
                <a:lnTo>
                  <a:pt x="21094" y="2271"/>
                </a:lnTo>
                <a:lnTo>
                  <a:pt x="21631" y="2451"/>
                </a:lnTo>
                <a:lnTo>
                  <a:pt x="21751" y="2510"/>
                </a:lnTo>
                <a:lnTo>
                  <a:pt x="21751" y="2570"/>
                </a:lnTo>
                <a:lnTo>
                  <a:pt x="21811" y="2451"/>
                </a:lnTo>
                <a:lnTo>
                  <a:pt x="21751" y="2391"/>
                </a:lnTo>
                <a:lnTo>
                  <a:pt x="21631" y="2212"/>
                </a:lnTo>
                <a:lnTo>
                  <a:pt x="21392" y="1973"/>
                </a:lnTo>
                <a:lnTo>
                  <a:pt x="21034" y="1793"/>
                </a:lnTo>
                <a:lnTo>
                  <a:pt x="20377" y="1435"/>
                </a:lnTo>
                <a:lnTo>
                  <a:pt x="19958" y="1255"/>
                </a:lnTo>
                <a:lnTo>
                  <a:pt x="20556" y="1196"/>
                </a:lnTo>
                <a:close/>
                <a:moveTo>
                  <a:pt x="20974" y="1"/>
                </a:moveTo>
                <a:lnTo>
                  <a:pt x="20377" y="60"/>
                </a:lnTo>
                <a:lnTo>
                  <a:pt x="19779" y="180"/>
                </a:lnTo>
                <a:lnTo>
                  <a:pt x="18644" y="359"/>
                </a:lnTo>
                <a:lnTo>
                  <a:pt x="17568" y="479"/>
                </a:lnTo>
                <a:lnTo>
                  <a:pt x="16373" y="538"/>
                </a:lnTo>
                <a:lnTo>
                  <a:pt x="15178" y="538"/>
                </a:lnTo>
                <a:lnTo>
                  <a:pt x="14580" y="598"/>
                </a:lnTo>
                <a:lnTo>
                  <a:pt x="13983" y="658"/>
                </a:lnTo>
                <a:lnTo>
                  <a:pt x="13385" y="777"/>
                </a:lnTo>
                <a:lnTo>
                  <a:pt x="12728" y="957"/>
                </a:lnTo>
                <a:lnTo>
                  <a:pt x="11473" y="1435"/>
                </a:lnTo>
                <a:lnTo>
                  <a:pt x="10218" y="2032"/>
                </a:lnTo>
                <a:lnTo>
                  <a:pt x="9023" y="2690"/>
                </a:lnTo>
                <a:lnTo>
                  <a:pt x="7888" y="3466"/>
                </a:lnTo>
                <a:lnTo>
                  <a:pt x="6872" y="4303"/>
                </a:lnTo>
                <a:lnTo>
                  <a:pt x="5856" y="5140"/>
                </a:lnTo>
                <a:lnTo>
                  <a:pt x="4900" y="6096"/>
                </a:lnTo>
                <a:lnTo>
                  <a:pt x="4004" y="7052"/>
                </a:lnTo>
                <a:lnTo>
                  <a:pt x="3167" y="8127"/>
                </a:lnTo>
                <a:lnTo>
                  <a:pt x="2390" y="9203"/>
                </a:lnTo>
                <a:lnTo>
                  <a:pt x="1733" y="10338"/>
                </a:lnTo>
                <a:lnTo>
                  <a:pt x="1135" y="11533"/>
                </a:lnTo>
                <a:lnTo>
                  <a:pt x="657" y="12788"/>
                </a:lnTo>
                <a:lnTo>
                  <a:pt x="299" y="14043"/>
                </a:lnTo>
                <a:lnTo>
                  <a:pt x="60" y="15298"/>
                </a:lnTo>
                <a:lnTo>
                  <a:pt x="0" y="16613"/>
                </a:lnTo>
                <a:lnTo>
                  <a:pt x="60" y="17867"/>
                </a:lnTo>
                <a:lnTo>
                  <a:pt x="239" y="19063"/>
                </a:lnTo>
                <a:lnTo>
                  <a:pt x="478" y="20317"/>
                </a:lnTo>
                <a:lnTo>
                  <a:pt x="896" y="21512"/>
                </a:lnTo>
                <a:lnTo>
                  <a:pt x="1374" y="22648"/>
                </a:lnTo>
                <a:lnTo>
                  <a:pt x="2032" y="23723"/>
                </a:lnTo>
                <a:lnTo>
                  <a:pt x="2689" y="24799"/>
                </a:lnTo>
                <a:lnTo>
                  <a:pt x="3466" y="25815"/>
                </a:lnTo>
                <a:lnTo>
                  <a:pt x="4362" y="26771"/>
                </a:lnTo>
                <a:lnTo>
                  <a:pt x="5318" y="27608"/>
                </a:lnTo>
                <a:lnTo>
                  <a:pt x="6334" y="28444"/>
                </a:lnTo>
                <a:lnTo>
                  <a:pt x="7469" y="29161"/>
                </a:lnTo>
                <a:lnTo>
                  <a:pt x="8545" y="29759"/>
                </a:lnTo>
                <a:lnTo>
                  <a:pt x="9680" y="30297"/>
                </a:lnTo>
                <a:lnTo>
                  <a:pt x="10875" y="30715"/>
                </a:lnTo>
                <a:lnTo>
                  <a:pt x="12071" y="31073"/>
                </a:lnTo>
                <a:lnTo>
                  <a:pt x="13266" y="31312"/>
                </a:lnTo>
                <a:lnTo>
                  <a:pt x="14521" y="31492"/>
                </a:lnTo>
                <a:lnTo>
                  <a:pt x="15716" y="31611"/>
                </a:lnTo>
                <a:lnTo>
                  <a:pt x="16971" y="31611"/>
                </a:lnTo>
                <a:lnTo>
                  <a:pt x="18225" y="31492"/>
                </a:lnTo>
                <a:lnTo>
                  <a:pt x="19420" y="31372"/>
                </a:lnTo>
                <a:lnTo>
                  <a:pt x="20616" y="31073"/>
                </a:lnTo>
                <a:lnTo>
                  <a:pt x="21811" y="30775"/>
                </a:lnTo>
                <a:lnTo>
                  <a:pt x="23006" y="30356"/>
                </a:lnTo>
                <a:lnTo>
                  <a:pt x="24141" y="29818"/>
                </a:lnTo>
                <a:lnTo>
                  <a:pt x="25277" y="29221"/>
                </a:lnTo>
                <a:lnTo>
                  <a:pt x="26352" y="28564"/>
                </a:lnTo>
                <a:lnTo>
                  <a:pt x="27428" y="27787"/>
                </a:lnTo>
                <a:lnTo>
                  <a:pt x="28444" y="26890"/>
                </a:lnTo>
                <a:lnTo>
                  <a:pt x="29459" y="25875"/>
                </a:lnTo>
                <a:lnTo>
                  <a:pt x="30415" y="24799"/>
                </a:lnTo>
                <a:lnTo>
                  <a:pt x="31372" y="23664"/>
                </a:lnTo>
                <a:lnTo>
                  <a:pt x="32148" y="22469"/>
                </a:lnTo>
                <a:lnTo>
                  <a:pt x="32925" y="21154"/>
                </a:lnTo>
                <a:lnTo>
                  <a:pt x="33582" y="19899"/>
                </a:lnTo>
                <a:lnTo>
                  <a:pt x="34120" y="18525"/>
                </a:lnTo>
                <a:lnTo>
                  <a:pt x="34598" y="17150"/>
                </a:lnTo>
                <a:lnTo>
                  <a:pt x="34897" y="15776"/>
                </a:lnTo>
                <a:lnTo>
                  <a:pt x="35076" y="14342"/>
                </a:lnTo>
                <a:lnTo>
                  <a:pt x="35136" y="13625"/>
                </a:lnTo>
                <a:lnTo>
                  <a:pt x="35136" y="12967"/>
                </a:lnTo>
                <a:lnTo>
                  <a:pt x="35136" y="12250"/>
                </a:lnTo>
                <a:lnTo>
                  <a:pt x="35076" y="11533"/>
                </a:lnTo>
                <a:lnTo>
                  <a:pt x="34957" y="10876"/>
                </a:lnTo>
                <a:lnTo>
                  <a:pt x="34778" y="10159"/>
                </a:lnTo>
                <a:lnTo>
                  <a:pt x="34598" y="9502"/>
                </a:lnTo>
                <a:lnTo>
                  <a:pt x="34359" y="8785"/>
                </a:lnTo>
                <a:lnTo>
                  <a:pt x="34061" y="8247"/>
                </a:lnTo>
                <a:lnTo>
                  <a:pt x="33822" y="7649"/>
                </a:lnTo>
                <a:lnTo>
                  <a:pt x="33463" y="7111"/>
                </a:lnTo>
                <a:lnTo>
                  <a:pt x="33104" y="6574"/>
                </a:lnTo>
                <a:lnTo>
                  <a:pt x="32268" y="5618"/>
                </a:lnTo>
                <a:lnTo>
                  <a:pt x="31312" y="4721"/>
                </a:lnTo>
                <a:lnTo>
                  <a:pt x="30296" y="3885"/>
                </a:lnTo>
                <a:lnTo>
                  <a:pt x="29220" y="3108"/>
                </a:lnTo>
                <a:lnTo>
                  <a:pt x="28145" y="2391"/>
                </a:lnTo>
                <a:lnTo>
                  <a:pt x="27069" y="1793"/>
                </a:lnTo>
                <a:lnTo>
                  <a:pt x="25934" y="1196"/>
                </a:lnTo>
                <a:lnTo>
                  <a:pt x="24739" y="718"/>
                </a:lnTo>
                <a:lnTo>
                  <a:pt x="23484" y="359"/>
                </a:lnTo>
                <a:lnTo>
                  <a:pt x="22827" y="180"/>
                </a:lnTo>
                <a:lnTo>
                  <a:pt x="22229" y="60"/>
                </a:lnTo>
                <a:lnTo>
                  <a:pt x="2157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253" name="Google Shape;253;p10"/>
          <p:cNvSpPr/>
          <p:nvPr/>
        </p:nvSpPr>
        <p:spPr>
          <a:xfrm rot="1151678">
            <a:off x="8450738" y="5280392"/>
            <a:ext cx="326039" cy="765093"/>
          </a:xfrm>
          <a:custGeom>
            <a:avLst/>
            <a:gdLst/>
            <a:ahLst/>
            <a:cxnLst/>
            <a:rect l="l" t="t" r="r" b="b"/>
            <a:pathLst>
              <a:path w="14940" h="26294" extrusionOk="0">
                <a:moveTo>
                  <a:pt x="4483" y="14880"/>
                </a:moveTo>
                <a:lnTo>
                  <a:pt x="5140" y="14940"/>
                </a:lnTo>
                <a:lnTo>
                  <a:pt x="5498" y="14999"/>
                </a:lnTo>
                <a:lnTo>
                  <a:pt x="5797" y="15059"/>
                </a:lnTo>
                <a:lnTo>
                  <a:pt x="6454" y="15358"/>
                </a:lnTo>
                <a:lnTo>
                  <a:pt x="7052" y="15657"/>
                </a:lnTo>
                <a:lnTo>
                  <a:pt x="7650" y="15896"/>
                </a:lnTo>
                <a:lnTo>
                  <a:pt x="8128" y="16015"/>
                </a:lnTo>
                <a:lnTo>
                  <a:pt x="8665" y="16015"/>
                </a:lnTo>
                <a:lnTo>
                  <a:pt x="8785" y="15896"/>
                </a:lnTo>
                <a:lnTo>
                  <a:pt x="8964" y="15716"/>
                </a:lnTo>
                <a:lnTo>
                  <a:pt x="9084" y="15537"/>
                </a:lnTo>
                <a:lnTo>
                  <a:pt x="9263" y="15418"/>
                </a:lnTo>
                <a:lnTo>
                  <a:pt x="9861" y="15298"/>
                </a:lnTo>
                <a:lnTo>
                  <a:pt x="10458" y="15298"/>
                </a:lnTo>
                <a:lnTo>
                  <a:pt x="11115" y="15358"/>
                </a:lnTo>
                <a:lnTo>
                  <a:pt x="11773" y="15597"/>
                </a:lnTo>
                <a:lnTo>
                  <a:pt x="12370" y="15836"/>
                </a:lnTo>
                <a:lnTo>
                  <a:pt x="12908" y="16194"/>
                </a:lnTo>
                <a:lnTo>
                  <a:pt x="13326" y="16613"/>
                </a:lnTo>
                <a:lnTo>
                  <a:pt x="13685" y="17091"/>
                </a:lnTo>
                <a:lnTo>
                  <a:pt x="13924" y="17629"/>
                </a:lnTo>
                <a:lnTo>
                  <a:pt x="14043" y="18166"/>
                </a:lnTo>
                <a:lnTo>
                  <a:pt x="14103" y="18764"/>
                </a:lnTo>
                <a:lnTo>
                  <a:pt x="14043" y="19361"/>
                </a:lnTo>
                <a:lnTo>
                  <a:pt x="13924" y="19899"/>
                </a:lnTo>
                <a:lnTo>
                  <a:pt x="13745" y="20497"/>
                </a:lnTo>
                <a:lnTo>
                  <a:pt x="13506" y="21035"/>
                </a:lnTo>
                <a:lnTo>
                  <a:pt x="13267" y="21513"/>
                </a:lnTo>
                <a:lnTo>
                  <a:pt x="12968" y="22050"/>
                </a:lnTo>
                <a:lnTo>
                  <a:pt x="12609" y="22588"/>
                </a:lnTo>
                <a:lnTo>
                  <a:pt x="12251" y="23007"/>
                </a:lnTo>
                <a:lnTo>
                  <a:pt x="11832" y="23425"/>
                </a:lnTo>
                <a:lnTo>
                  <a:pt x="11414" y="23843"/>
                </a:lnTo>
                <a:lnTo>
                  <a:pt x="10936" y="24202"/>
                </a:lnTo>
                <a:lnTo>
                  <a:pt x="10458" y="24441"/>
                </a:lnTo>
                <a:lnTo>
                  <a:pt x="9920" y="24739"/>
                </a:lnTo>
                <a:lnTo>
                  <a:pt x="9383" y="24919"/>
                </a:lnTo>
                <a:lnTo>
                  <a:pt x="8845" y="25098"/>
                </a:lnTo>
                <a:lnTo>
                  <a:pt x="8307" y="25158"/>
                </a:lnTo>
                <a:lnTo>
                  <a:pt x="7709" y="25217"/>
                </a:lnTo>
                <a:lnTo>
                  <a:pt x="7112" y="25217"/>
                </a:lnTo>
                <a:lnTo>
                  <a:pt x="6574" y="25158"/>
                </a:lnTo>
                <a:lnTo>
                  <a:pt x="5976" y="25038"/>
                </a:lnTo>
                <a:lnTo>
                  <a:pt x="5379" y="24919"/>
                </a:lnTo>
                <a:lnTo>
                  <a:pt x="4781" y="24680"/>
                </a:lnTo>
                <a:lnTo>
                  <a:pt x="4244" y="24381"/>
                </a:lnTo>
                <a:lnTo>
                  <a:pt x="3706" y="24082"/>
                </a:lnTo>
                <a:lnTo>
                  <a:pt x="3168" y="23724"/>
                </a:lnTo>
                <a:lnTo>
                  <a:pt x="2750" y="23365"/>
                </a:lnTo>
                <a:lnTo>
                  <a:pt x="2272" y="22947"/>
                </a:lnTo>
                <a:lnTo>
                  <a:pt x="1913" y="22469"/>
                </a:lnTo>
                <a:lnTo>
                  <a:pt x="1555" y="21991"/>
                </a:lnTo>
                <a:lnTo>
                  <a:pt x="1256" y="21513"/>
                </a:lnTo>
                <a:lnTo>
                  <a:pt x="1017" y="20975"/>
                </a:lnTo>
                <a:lnTo>
                  <a:pt x="897" y="20377"/>
                </a:lnTo>
                <a:lnTo>
                  <a:pt x="778" y="19839"/>
                </a:lnTo>
                <a:lnTo>
                  <a:pt x="778" y="19242"/>
                </a:lnTo>
                <a:lnTo>
                  <a:pt x="778" y="18644"/>
                </a:lnTo>
                <a:lnTo>
                  <a:pt x="957" y="17987"/>
                </a:lnTo>
                <a:lnTo>
                  <a:pt x="1136" y="17390"/>
                </a:lnTo>
                <a:lnTo>
                  <a:pt x="1435" y="16792"/>
                </a:lnTo>
                <a:lnTo>
                  <a:pt x="1794" y="16314"/>
                </a:lnTo>
                <a:lnTo>
                  <a:pt x="2272" y="15836"/>
                </a:lnTo>
                <a:lnTo>
                  <a:pt x="2750" y="15477"/>
                </a:lnTo>
                <a:lnTo>
                  <a:pt x="3287" y="15179"/>
                </a:lnTo>
                <a:lnTo>
                  <a:pt x="3885" y="14999"/>
                </a:lnTo>
                <a:lnTo>
                  <a:pt x="4483" y="14880"/>
                </a:lnTo>
                <a:close/>
                <a:moveTo>
                  <a:pt x="12848" y="1"/>
                </a:moveTo>
                <a:lnTo>
                  <a:pt x="12789" y="61"/>
                </a:lnTo>
                <a:lnTo>
                  <a:pt x="12609" y="180"/>
                </a:lnTo>
                <a:lnTo>
                  <a:pt x="12370" y="479"/>
                </a:lnTo>
                <a:lnTo>
                  <a:pt x="12131" y="837"/>
                </a:lnTo>
                <a:lnTo>
                  <a:pt x="11534" y="1793"/>
                </a:lnTo>
                <a:lnTo>
                  <a:pt x="10936" y="2989"/>
                </a:lnTo>
                <a:lnTo>
                  <a:pt x="9801" y="5379"/>
                </a:lnTo>
                <a:lnTo>
                  <a:pt x="9203" y="6753"/>
                </a:lnTo>
                <a:lnTo>
                  <a:pt x="8546" y="8785"/>
                </a:lnTo>
                <a:lnTo>
                  <a:pt x="8307" y="9801"/>
                </a:lnTo>
                <a:lnTo>
                  <a:pt x="8008" y="10816"/>
                </a:lnTo>
                <a:lnTo>
                  <a:pt x="7829" y="11892"/>
                </a:lnTo>
                <a:lnTo>
                  <a:pt x="7709" y="12908"/>
                </a:lnTo>
                <a:lnTo>
                  <a:pt x="7590" y="13983"/>
                </a:lnTo>
                <a:lnTo>
                  <a:pt x="7650" y="15059"/>
                </a:lnTo>
                <a:lnTo>
                  <a:pt x="7650" y="15059"/>
                </a:lnTo>
                <a:lnTo>
                  <a:pt x="6933" y="14641"/>
                </a:lnTo>
                <a:lnTo>
                  <a:pt x="6215" y="14342"/>
                </a:lnTo>
                <a:lnTo>
                  <a:pt x="5498" y="14163"/>
                </a:lnTo>
                <a:lnTo>
                  <a:pt x="4841" y="14103"/>
                </a:lnTo>
                <a:lnTo>
                  <a:pt x="4124" y="14163"/>
                </a:lnTo>
                <a:lnTo>
                  <a:pt x="3526" y="14282"/>
                </a:lnTo>
                <a:lnTo>
                  <a:pt x="2869" y="14521"/>
                </a:lnTo>
                <a:lnTo>
                  <a:pt x="2331" y="14820"/>
                </a:lnTo>
                <a:lnTo>
                  <a:pt x="1794" y="15238"/>
                </a:lnTo>
                <a:lnTo>
                  <a:pt x="1316" y="15716"/>
                </a:lnTo>
                <a:lnTo>
                  <a:pt x="897" y="16254"/>
                </a:lnTo>
                <a:lnTo>
                  <a:pt x="539" y="16852"/>
                </a:lnTo>
                <a:lnTo>
                  <a:pt x="300" y="17509"/>
                </a:lnTo>
                <a:lnTo>
                  <a:pt x="61" y="18226"/>
                </a:lnTo>
                <a:lnTo>
                  <a:pt x="1" y="19003"/>
                </a:lnTo>
                <a:lnTo>
                  <a:pt x="1" y="19780"/>
                </a:lnTo>
                <a:lnTo>
                  <a:pt x="120" y="20557"/>
                </a:lnTo>
                <a:lnTo>
                  <a:pt x="300" y="21214"/>
                </a:lnTo>
                <a:lnTo>
                  <a:pt x="539" y="21931"/>
                </a:lnTo>
                <a:lnTo>
                  <a:pt x="897" y="22528"/>
                </a:lnTo>
                <a:lnTo>
                  <a:pt x="1256" y="23126"/>
                </a:lnTo>
                <a:lnTo>
                  <a:pt x="1734" y="23724"/>
                </a:lnTo>
                <a:lnTo>
                  <a:pt x="2272" y="24202"/>
                </a:lnTo>
                <a:lnTo>
                  <a:pt x="2809" y="24680"/>
                </a:lnTo>
                <a:lnTo>
                  <a:pt x="3407" y="25098"/>
                </a:lnTo>
                <a:lnTo>
                  <a:pt x="4064" y="25456"/>
                </a:lnTo>
                <a:lnTo>
                  <a:pt x="4722" y="25755"/>
                </a:lnTo>
                <a:lnTo>
                  <a:pt x="5439" y="25994"/>
                </a:lnTo>
                <a:lnTo>
                  <a:pt x="6156" y="26174"/>
                </a:lnTo>
                <a:lnTo>
                  <a:pt x="6873" y="26293"/>
                </a:lnTo>
                <a:lnTo>
                  <a:pt x="8307" y="26293"/>
                </a:lnTo>
                <a:lnTo>
                  <a:pt x="8964" y="26174"/>
                </a:lnTo>
                <a:lnTo>
                  <a:pt x="9622" y="25994"/>
                </a:lnTo>
                <a:lnTo>
                  <a:pt x="10279" y="25696"/>
                </a:lnTo>
                <a:lnTo>
                  <a:pt x="10876" y="25397"/>
                </a:lnTo>
                <a:lnTo>
                  <a:pt x="11474" y="24978"/>
                </a:lnTo>
                <a:lnTo>
                  <a:pt x="12012" y="24560"/>
                </a:lnTo>
                <a:lnTo>
                  <a:pt x="12550" y="24082"/>
                </a:lnTo>
                <a:lnTo>
                  <a:pt x="13028" y="23544"/>
                </a:lnTo>
                <a:lnTo>
                  <a:pt x="13446" y="23007"/>
                </a:lnTo>
                <a:lnTo>
                  <a:pt x="13864" y="22409"/>
                </a:lnTo>
                <a:lnTo>
                  <a:pt x="14163" y="21752"/>
                </a:lnTo>
                <a:lnTo>
                  <a:pt x="14462" y="21094"/>
                </a:lnTo>
                <a:lnTo>
                  <a:pt x="14641" y="20437"/>
                </a:lnTo>
                <a:lnTo>
                  <a:pt x="14820" y="19780"/>
                </a:lnTo>
                <a:lnTo>
                  <a:pt x="14940" y="19063"/>
                </a:lnTo>
                <a:lnTo>
                  <a:pt x="14940" y="18405"/>
                </a:lnTo>
                <a:lnTo>
                  <a:pt x="14880" y="17808"/>
                </a:lnTo>
                <a:lnTo>
                  <a:pt x="14760" y="17270"/>
                </a:lnTo>
                <a:lnTo>
                  <a:pt x="14521" y="16792"/>
                </a:lnTo>
                <a:lnTo>
                  <a:pt x="14282" y="16314"/>
                </a:lnTo>
                <a:lnTo>
                  <a:pt x="13924" y="15836"/>
                </a:lnTo>
                <a:lnTo>
                  <a:pt x="13506" y="15477"/>
                </a:lnTo>
                <a:lnTo>
                  <a:pt x="13087" y="15119"/>
                </a:lnTo>
                <a:lnTo>
                  <a:pt x="12609" y="14820"/>
                </a:lnTo>
                <a:lnTo>
                  <a:pt x="12131" y="14581"/>
                </a:lnTo>
                <a:lnTo>
                  <a:pt x="11593" y="14402"/>
                </a:lnTo>
                <a:lnTo>
                  <a:pt x="11056" y="14282"/>
                </a:lnTo>
                <a:lnTo>
                  <a:pt x="10518" y="14223"/>
                </a:lnTo>
                <a:lnTo>
                  <a:pt x="9980" y="14223"/>
                </a:lnTo>
                <a:lnTo>
                  <a:pt x="9442" y="14342"/>
                </a:lnTo>
                <a:lnTo>
                  <a:pt x="8904" y="14462"/>
                </a:lnTo>
                <a:lnTo>
                  <a:pt x="8367" y="14701"/>
                </a:lnTo>
                <a:lnTo>
                  <a:pt x="8367" y="14701"/>
                </a:lnTo>
                <a:lnTo>
                  <a:pt x="8606" y="12669"/>
                </a:lnTo>
                <a:lnTo>
                  <a:pt x="8904" y="10637"/>
                </a:lnTo>
                <a:lnTo>
                  <a:pt x="9084" y="9621"/>
                </a:lnTo>
                <a:lnTo>
                  <a:pt x="9323" y="8606"/>
                </a:lnTo>
                <a:lnTo>
                  <a:pt x="9562" y="7590"/>
                </a:lnTo>
                <a:lnTo>
                  <a:pt x="9861" y="6634"/>
                </a:lnTo>
                <a:lnTo>
                  <a:pt x="10458" y="5319"/>
                </a:lnTo>
                <a:lnTo>
                  <a:pt x="11534" y="3108"/>
                </a:lnTo>
                <a:lnTo>
                  <a:pt x="12968" y="61"/>
                </a:lnTo>
                <a:lnTo>
                  <a:pt x="12848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254" name="Google Shape;254;p10"/>
          <p:cNvSpPr/>
          <p:nvPr/>
        </p:nvSpPr>
        <p:spPr>
          <a:xfrm rot="4358289">
            <a:off x="3897686" y="6417188"/>
            <a:ext cx="473413" cy="740776"/>
          </a:xfrm>
          <a:custGeom>
            <a:avLst/>
            <a:gdLst/>
            <a:ahLst/>
            <a:cxnLst/>
            <a:rect l="l" t="t" r="r" b="b"/>
            <a:pathLst>
              <a:path w="21692" h="25457" extrusionOk="0">
                <a:moveTo>
                  <a:pt x="11952" y="1"/>
                </a:moveTo>
                <a:lnTo>
                  <a:pt x="11772" y="61"/>
                </a:lnTo>
                <a:lnTo>
                  <a:pt x="11533" y="180"/>
                </a:lnTo>
                <a:lnTo>
                  <a:pt x="11055" y="539"/>
                </a:lnTo>
                <a:lnTo>
                  <a:pt x="10577" y="957"/>
                </a:lnTo>
                <a:lnTo>
                  <a:pt x="10040" y="1495"/>
                </a:lnTo>
                <a:lnTo>
                  <a:pt x="8904" y="2809"/>
                </a:lnTo>
                <a:lnTo>
                  <a:pt x="8366" y="3467"/>
                </a:lnTo>
                <a:lnTo>
                  <a:pt x="7829" y="4184"/>
                </a:lnTo>
                <a:lnTo>
                  <a:pt x="7410" y="4901"/>
                </a:lnTo>
                <a:lnTo>
                  <a:pt x="6992" y="5678"/>
                </a:lnTo>
                <a:lnTo>
                  <a:pt x="6693" y="6454"/>
                </a:lnTo>
                <a:lnTo>
                  <a:pt x="6514" y="7351"/>
                </a:lnTo>
                <a:lnTo>
                  <a:pt x="6514" y="7829"/>
                </a:lnTo>
                <a:lnTo>
                  <a:pt x="6574" y="8606"/>
                </a:lnTo>
                <a:lnTo>
                  <a:pt x="6633" y="8964"/>
                </a:lnTo>
                <a:lnTo>
                  <a:pt x="6813" y="9263"/>
                </a:lnTo>
                <a:lnTo>
                  <a:pt x="6872" y="9382"/>
                </a:lnTo>
                <a:lnTo>
                  <a:pt x="6992" y="9502"/>
                </a:lnTo>
                <a:lnTo>
                  <a:pt x="7231" y="9502"/>
                </a:lnTo>
                <a:lnTo>
                  <a:pt x="7351" y="9024"/>
                </a:lnTo>
                <a:lnTo>
                  <a:pt x="7530" y="7829"/>
                </a:lnTo>
                <a:lnTo>
                  <a:pt x="7769" y="6634"/>
                </a:lnTo>
                <a:lnTo>
                  <a:pt x="7829" y="6156"/>
                </a:lnTo>
                <a:lnTo>
                  <a:pt x="7948" y="5857"/>
                </a:lnTo>
                <a:lnTo>
                  <a:pt x="8426" y="5020"/>
                </a:lnTo>
                <a:lnTo>
                  <a:pt x="9024" y="4184"/>
                </a:lnTo>
                <a:lnTo>
                  <a:pt x="9681" y="3407"/>
                </a:lnTo>
                <a:lnTo>
                  <a:pt x="10338" y="2690"/>
                </a:lnTo>
                <a:lnTo>
                  <a:pt x="10936" y="2033"/>
                </a:lnTo>
                <a:lnTo>
                  <a:pt x="11175" y="1734"/>
                </a:lnTo>
                <a:lnTo>
                  <a:pt x="11474" y="1555"/>
                </a:lnTo>
                <a:lnTo>
                  <a:pt x="11772" y="1435"/>
                </a:lnTo>
                <a:lnTo>
                  <a:pt x="11892" y="1435"/>
                </a:lnTo>
                <a:lnTo>
                  <a:pt x="12071" y="1495"/>
                </a:lnTo>
                <a:lnTo>
                  <a:pt x="12191" y="1555"/>
                </a:lnTo>
                <a:lnTo>
                  <a:pt x="12370" y="1674"/>
                </a:lnTo>
                <a:lnTo>
                  <a:pt x="12609" y="2092"/>
                </a:lnTo>
                <a:lnTo>
                  <a:pt x="12848" y="2570"/>
                </a:lnTo>
                <a:lnTo>
                  <a:pt x="13027" y="3048"/>
                </a:lnTo>
                <a:lnTo>
                  <a:pt x="13326" y="4124"/>
                </a:lnTo>
                <a:lnTo>
                  <a:pt x="13505" y="5200"/>
                </a:lnTo>
                <a:lnTo>
                  <a:pt x="13685" y="6215"/>
                </a:lnTo>
                <a:lnTo>
                  <a:pt x="13804" y="7231"/>
                </a:lnTo>
                <a:lnTo>
                  <a:pt x="13924" y="8307"/>
                </a:lnTo>
                <a:lnTo>
                  <a:pt x="13983" y="8845"/>
                </a:lnTo>
                <a:lnTo>
                  <a:pt x="13983" y="9143"/>
                </a:lnTo>
                <a:lnTo>
                  <a:pt x="13983" y="9382"/>
                </a:lnTo>
                <a:lnTo>
                  <a:pt x="13983" y="9442"/>
                </a:lnTo>
                <a:lnTo>
                  <a:pt x="14103" y="9502"/>
                </a:lnTo>
                <a:lnTo>
                  <a:pt x="14402" y="9741"/>
                </a:lnTo>
                <a:lnTo>
                  <a:pt x="14760" y="9861"/>
                </a:lnTo>
                <a:lnTo>
                  <a:pt x="14939" y="9920"/>
                </a:lnTo>
                <a:lnTo>
                  <a:pt x="15358" y="9741"/>
                </a:lnTo>
                <a:lnTo>
                  <a:pt x="15836" y="9562"/>
                </a:lnTo>
                <a:lnTo>
                  <a:pt x="16911" y="9203"/>
                </a:lnTo>
                <a:lnTo>
                  <a:pt x="17987" y="8845"/>
                </a:lnTo>
                <a:lnTo>
                  <a:pt x="18704" y="8665"/>
                </a:lnTo>
                <a:lnTo>
                  <a:pt x="19481" y="8486"/>
                </a:lnTo>
                <a:lnTo>
                  <a:pt x="20138" y="8486"/>
                </a:lnTo>
                <a:lnTo>
                  <a:pt x="20437" y="8665"/>
                </a:lnTo>
                <a:lnTo>
                  <a:pt x="20676" y="8964"/>
                </a:lnTo>
                <a:lnTo>
                  <a:pt x="20736" y="9143"/>
                </a:lnTo>
                <a:lnTo>
                  <a:pt x="20795" y="9323"/>
                </a:lnTo>
                <a:lnTo>
                  <a:pt x="20855" y="9861"/>
                </a:lnTo>
                <a:lnTo>
                  <a:pt x="20855" y="10458"/>
                </a:lnTo>
                <a:lnTo>
                  <a:pt x="20736" y="11115"/>
                </a:lnTo>
                <a:lnTo>
                  <a:pt x="20497" y="12370"/>
                </a:lnTo>
                <a:lnTo>
                  <a:pt x="20198" y="13326"/>
                </a:lnTo>
                <a:lnTo>
                  <a:pt x="19959" y="13864"/>
                </a:lnTo>
                <a:lnTo>
                  <a:pt x="19720" y="14402"/>
                </a:lnTo>
                <a:lnTo>
                  <a:pt x="19421" y="14880"/>
                </a:lnTo>
                <a:lnTo>
                  <a:pt x="19063" y="15298"/>
                </a:lnTo>
                <a:lnTo>
                  <a:pt x="18704" y="15717"/>
                </a:lnTo>
                <a:lnTo>
                  <a:pt x="18286" y="16075"/>
                </a:lnTo>
                <a:lnTo>
                  <a:pt x="17867" y="16434"/>
                </a:lnTo>
                <a:lnTo>
                  <a:pt x="17449" y="16732"/>
                </a:lnTo>
                <a:lnTo>
                  <a:pt x="16433" y="17270"/>
                </a:lnTo>
                <a:lnTo>
                  <a:pt x="15417" y="17688"/>
                </a:lnTo>
                <a:lnTo>
                  <a:pt x="14282" y="17987"/>
                </a:lnTo>
                <a:lnTo>
                  <a:pt x="13207" y="18286"/>
                </a:lnTo>
                <a:lnTo>
                  <a:pt x="11952" y="18525"/>
                </a:lnTo>
                <a:lnTo>
                  <a:pt x="10697" y="18645"/>
                </a:lnTo>
                <a:lnTo>
                  <a:pt x="10159" y="18704"/>
                </a:lnTo>
                <a:lnTo>
                  <a:pt x="9621" y="18704"/>
                </a:lnTo>
                <a:lnTo>
                  <a:pt x="9083" y="18585"/>
                </a:lnTo>
                <a:lnTo>
                  <a:pt x="8964" y="18525"/>
                </a:lnTo>
                <a:lnTo>
                  <a:pt x="8904" y="18465"/>
                </a:lnTo>
                <a:lnTo>
                  <a:pt x="8844" y="18346"/>
                </a:lnTo>
                <a:lnTo>
                  <a:pt x="8844" y="18167"/>
                </a:lnTo>
                <a:lnTo>
                  <a:pt x="8904" y="17629"/>
                </a:lnTo>
                <a:lnTo>
                  <a:pt x="9024" y="15896"/>
                </a:lnTo>
                <a:lnTo>
                  <a:pt x="9263" y="14223"/>
                </a:lnTo>
                <a:lnTo>
                  <a:pt x="9741" y="14342"/>
                </a:lnTo>
                <a:lnTo>
                  <a:pt x="10279" y="14402"/>
                </a:lnTo>
                <a:lnTo>
                  <a:pt x="10757" y="14462"/>
                </a:lnTo>
                <a:lnTo>
                  <a:pt x="11294" y="14462"/>
                </a:lnTo>
                <a:lnTo>
                  <a:pt x="11832" y="14402"/>
                </a:lnTo>
                <a:lnTo>
                  <a:pt x="12370" y="14342"/>
                </a:lnTo>
                <a:lnTo>
                  <a:pt x="12968" y="14223"/>
                </a:lnTo>
                <a:lnTo>
                  <a:pt x="13505" y="14043"/>
                </a:lnTo>
                <a:lnTo>
                  <a:pt x="13983" y="13864"/>
                </a:lnTo>
                <a:lnTo>
                  <a:pt x="14521" y="13685"/>
                </a:lnTo>
                <a:lnTo>
                  <a:pt x="14999" y="13386"/>
                </a:lnTo>
                <a:lnTo>
                  <a:pt x="15477" y="13147"/>
                </a:lnTo>
                <a:lnTo>
                  <a:pt x="15896" y="12789"/>
                </a:lnTo>
                <a:lnTo>
                  <a:pt x="16254" y="12490"/>
                </a:lnTo>
                <a:lnTo>
                  <a:pt x="16613" y="12071"/>
                </a:lnTo>
                <a:lnTo>
                  <a:pt x="16911" y="11713"/>
                </a:lnTo>
                <a:lnTo>
                  <a:pt x="17091" y="11414"/>
                </a:lnTo>
                <a:lnTo>
                  <a:pt x="17270" y="11056"/>
                </a:lnTo>
                <a:lnTo>
                  <a:pt x="17270" y="10876"/>
                </a:lnTo>
                <a:lnTo>
                  <a:pt x="17270" y="10757"/>
                </a:lnTo>
                <a:lnTo>
                  <a:pt x="17270" y="10578"/>
                </a:lnTo>
                <a:lnTo>
                  <a:pt x="17091" y="10458"/>
                </a:lnTo>
                <a:lnTo>
                  <a:pt x="16971" y="10458"/>
                </a:lnTo>
                <a:lnTo>
                  <a:pt x="16732" y="10578"/>
                </a:lnTo>
                <a:lnTo>
                  <a:pt x="16135" y="10996"/>
                </a:lnTo>
                <a:lnTo>
                  <a:pt x="15178" y="11832"/>
                </a:lnTo>
                <a:lnTo>
                  <a:pt x="14521" y="12251"/>
                </a:lnTo>
                <a:lnTo>
                  <a:pt x="13804" y="12669"/>
                </a:lnTo>
                <a:lnTo>
                  <a:pt x="13147" y="12968"/>
                </a:lnTo>
                <a:lnTo>
                  <a:pt x="12430" y="13207"/>
                </a:lnTo>
                <a:lnTo>
                  <a:pt x="11713" y="13386"/>
                </a:lnTo>
                <a:lnTo>
                  <a:pt x="10936" y="13506"/>
                </a:lnTo>
                <a:lnTo>
                  <a:pt x="9382" y="13685"/>
                </a:lnTo>
                <a:lnTo>
                  <a:pt x="9382" y="13685"/>
                </a:lnTo>
                <a:lnTo>
                  <a:pt x="9980" y="11115"/>
                </a:lnTo>
                <a:lnTo>
                  <a:pt x="10159" y="10279"/>
                </a:lnTo>
                <a:lnTo>
                  <a:pt x="10279" y="9562"/>
                </a:lnTo>
                <a:lnTo>
                  <a:pt x="10279" y="9024"/>
                </a:lnTo>
                <a:lnTo>
                  <a:pt x="10219" y="8845"/>
                </a:lnTo>
                <a:lnTo>
                  <a:pt x="10159" y="8785"/>
                </a:lnTo>
                <a:lnTo>
                  <a:pt x="9980" y="8785"/>
                </a:lnTo>
                <a:lnTo>
                  <a:pt x="9800" y="8964"/>
                </a:lnTo>
                <a:lnTo>
                  <a:pt x="9621" y="9263"/>
                </a:lnTo>
                <a:lnTo>
                  <a:pt x="9502" y="9622"/>
                </a:lnTo>
                <a:lnTo>
                  <a:pt x="9203" y="10578"/>
                </a:lnTo>
                <a:lnTo>
                  <a:pt x="8904" y="11773"/>
                </a:lnTo>
                <a:lnTo>
                  <a:pt x="8426" y="14103"/>
                </a:lnTo>
                <a:lnTo>
                  <a:pt x="8247" y="15418"/>
                </a:lnTo>
                <a:lnTo>
                  <a:pt x="7530" y="15059"/>
                </a:lnTo>
                <a:lnTo>
                  <a:pt x="6813" y="14641"/>
                </a:lnTo>
                <a:lnTo>
                  <a:pt x="6155" y="14163"/>
                </a:lnTo>
                <a:lnTo>
                  <a:pt x="5558" y="13565"/>
                </a:lnTo>
                <a:lnTo>
                  <a:pt x="4721" y="12430"/>
                </a:lnTo>
                <a:lnTo>
                  <a:pt x="4243" y="11773"/>
                </a:lnTo>
                <a:lnTo>
                  <a:pt x="4004" y="11593"/>
                </a:lnTo>
                <a:lnTo>
                  <a:pt x="3944" y="11534"/>
                </a:lnTo>
                <a:lnTo>
                  <a:pt x="3885" y="11534"/>
                </a:lnTo>
                <a:lnTo>
                  <a:pt x="3765" y="11653"/>
                </a:lnTo>
                <a:lnTo>
                  <a:pt x="3765" y="11832"/>
                </a:lnTo>
                <a:lnTo>
                  <a:pt x="3765" y="12071"/>
                </a:lnTo>
                <a:lnTo>
                  <a:pt x="3825" y="12310"/>
                </a:lnTo>
                <a:lnTo>
                  <a:pt x="4124" y="12848"/>
                </a:lnTo>
                <a:lnTo>
                  <a:pt x="4482" y="13386"/>
                </a:lnTo>
                <a:lnTo>
                  <a:pt x="4960" y="13984"/>
                </a:lnTo>
                <a:lnTo>
                  <a:pt x="5379" y="14462"/>
                </a:lnTo>
                <a:lnTo>
                  <a:pt x="5976" y="14999"/>
                </a:lnTo>
                <a:lnTo>
                  <a:pt x="6394" y="15298"/>
                </a:lnTo>
                <a:lnTo>
                  <a:pt x="6992" y="15597"/>
                </a:lnTo>
                <a:lnTo>
                  <a:pt x="7530" y="15836"/>
                </a:lnTo>
                <a:lnTo>
                  <a:pt x="7709" y="16015"/>
                </a:lnTo>
                <a:lnTo>
                  <a:pt x="7888" y="16135"/>
                </a:lnTo>
                <a:lnTo>
                  <a:pt x="8008" y="16374"/>
                </a:lnTo>
                <a:lnTo>
                  <a:pt x="8068" y="16613"/>
                </a:lnTo>
                <a:lnTo>
                  <a:pt x="8068" y="17270"/>
                </a:lnTo>
                <a:lnTo>
                  <a:pt x="7948" y="18525"/>
                </a:lnTo>
                <a:lnTo>
                  <a:pt x="6932" y="18346"/>
                </a:lnTo>
                <a:lnTo>
                  <a:pt x="6036" y="18047"/>
                </a:lnTo>
                <a:lnTo>
                  <a:pt x="5199" y="17629"/>
                </a:lnTo>
                <a:lnTo>
                  <a:pt x="4423" y="17151"/>
                </a:lnTo>
                <a:lnTo>
                  <a:pt x="3765" y="16613"/>
                </a:lnTo>
                <a:lnTo>
                  <a:pt x="3168" y="15956"/>
                </a:lnTo>
                <a:lnTo>
                  <a:pt x="2630" y="15298"/>
                </a:lnTo>
                <a:lnTo>
                  <a:pt x="2152" y="14581"/>
                </a:lnTo>
                <a:lnTo>
                  <a:pt x="1734" y="13804"/>
                </a:lnTo>
                <a:lnTo>
                  <a:pt x="1435" y="12968"/>
                </a:lnTo>
                <a:lnTo>
                  <a:pt x="1196" y="12131"/>
                </a:lnTo>
                <a:lnTo>
                  <a:pt x="1016" y="11235"/>
                </a:lnTo>
                <a:lnTo>
                  <a:pt x="957" y="10279"/>
                </a:lnTo>
                <a:lnTo>
                  <a:pt x="957" y="9382"/>
                </a:lnTo>
                <a:lnTo>
                  <a:pt x="1016" y="8426"/>
                </a:lnTo>
                <a:lnTo>
                  <a:pt x="1136" y="7470"/>
                </a:lnTo>
                <a:lnTo>
                  <a:pt x="2152" y="7889"/>
                </a:lnTo>
                <a:lnTo>
                  <a:pt x="3885" y="8486"/>
                </a:lnTo>
                <a:lnTo>
                  <a:pt x="4721" y="8785"/>
                </a:lnTo>
                <a:lnTo>
                  <a:pt x="5498" y="9024"/>
                </a:lnTo>
                <a:lnTo>
                  <a:pt x="6036" y="9084"/>
                </a:lnTo>
                <a:lnTo>
                  <a:pt x="6215" y="9084"/>
                </a:lnTo>
                <a:lnTo>
                  <a:pt x="6275" y="9024"/>
                </a:lnTo>
                <a:lnTo>
                  <a:pt x="6275" y="8904"/>
                </a:lnTo>
                <a:lnTo>
                  <a:pt x="6215" y="8785"/>
                </a:lnTo>
                <a:lnTo>
                  <a:pt x="5797" y="8426"/>
                </a:lnTo>
                <a:lnTo>
                  <a:pt x="5199" y="8068"/>
                </a:lnTo>
                <a:lnTo>
                  <a:pt x="4482" y="7709"/>
                </a:lnTo>
                <a:lnTo>
                  <a:pt x="2988" y="7052"/>
                </a:lnTo>
                <a:lnTo>
                  <a:pt x="2032" y="6694"/>
                </a:lnTo>
                <a:lnTo>
                  <a:pt x="1375" y="6454"/>
                </a:lnTo>
                <a:lnTo>
                  <a:pt x="1076" y="6395"/>
                </a:lnTo>
                <a:lnTo>
                  <a:pt x="837" y="6395"/>
                </a:lnTo>
                <a:lnTo>
                  <a:pt x="658" y="6454"/>
                </a:lnTo>
                <a:lnTo>
                  <a:pt x="479" y="6634"/>
                </a:lnTo>
                <a:lnTo>
                  <a:pt x="359" y="6873"/>
                </a:lnTo>
                <a:lnTo>
                  <a:pt x="240" y="7291"/>
                </a:lnTo>
                <a:lnTo>
                  <a:pt x="120" y="7829"/>
                </a:lnTo>
                <a:lnTo>
                  <a:pt x="60" y="8367"/>
                </a:lnTo>
                <a:lnTo>
                  <a:pt x="1" y="9502"/>
                </a:lnTo>
                <a:lnTo>
                  <a:pt x="1" y="10757"/>
                </a:lnTo>
                <a:lnTo>
                  <a:pt x="180" y="12012"/>
                </a:lnTo>
                <a:lnTo>
                  <a:pt x="419" y="13207"/>
                </a:lnTo>
                <a:lnTo>
                  <a:pt x="598" y="13804"/>
                </a:lnTo>
                <a:lnTo>
                  <a:pt x="837" y="14402"/>
                </a:lnTo>
                <a:lnTo>
                  <a:pt x="1076" y="14940"/>
                </a:lnTo>
                <a:lnTo>
                  <a:pt x="1315" y="15418"/>
                </a:lnTo>
                <a:lnTo>
                  <a:pt x="1674" y="15896"/>
                </a:lnTo>
                <a:lnTo>
                  <a:pt x="2032" y="16374"/>
                </a:lnTo>
                <a:lnTo>
                  <a:pt x="2391" y="16792"/>
                </a:lnTo>
                <a:lnTo>
                  <a:pt x="2809" y="17210"/>
                </a:lnTo>
                <a:lnTo>
                  <a:pt x="3227" y="17569"/>
                </a:lnTo>
                <a:lnTo>
                  <a:pt x="3705" y="17927"/>
                </a:lnTo>
                <a:lnTo>
                  <a:pt x="4243" y="18226"/>
                </a:lnTo>
                <a:lnTo>
                  <a:pt x="4721" y="18525"/>
                </a:lnTo>
                <a:lnTo>
                  <a:pt x="5319" y="18764"/>
                </a:lnTo>
                <a:lnTo>
                  <a:pt x="5857" y="19003"/>
                </a:lnTo>
                <a:lnTo>
                  <a:pt x="6574" y="19182"/>
                </a:lnTo>
                <a:lnTo>
                  <a:pt x="6932" y="19302"/>
                </a:lnTo>
                <a:lnTo>
                  <a:pt x="7291" y="19421"/>
                </a:lnTo>
                <a:lnTo>
                  <a:pt x="7649" y="19601"/>
                </a:lnTo>
                <a:lnTo>
                  <a:pt x="7769" y="19660"/>
                </a:lnTo>
                <a:lnTo>
                  <a:pt x="7829" y="19840"/>
                </a:lnTo>
                <a:lnTo>
                  <a:pt x="7888" y="20258"/>
                </a:lnTo>
                <a:lnTo>
                  <a:pt x="7888" y="20736"/>
                </a:lnTo>
                <a:lnTo>
                  <a:pt x="7888" y="21393"/>
                </a:lnTo>
                <a:lnTo>
                  <a:pt x="7888" y="23066"/>
                </a:lnTo>
                <a:lnTo>
                  <a:pt x="7948" y="23903"/>
                </a:lnTo>
                <a:lnTo>
                  <a:pt x="8068" y="24620"/>
                </a:lnTo>
                <a:lnTo>
                  <a:pt x="8127" y="24919"/>
                </a:lnTo>
                <a:lnTo>
                  <a:pt x="8247" y="25158"/>
                </a:lnTo>
                <a:lnTo>
                  <a:pt x="8426" y="25337"/>
                </a:lnTo>
                <a:lnTo>
                  <a:pt x="8605" y="25457"/>
                </a:lnTo>
                <a:lnTo>
                  <a:pt x="8665" y="25457"/>
                </a:lnTo>
                <a:lnTo>
                  <a:pt x="8785" y="25277"/>
                </a:lnTo>
                <a:lnTo>
                  <a:pt x="8844" y="24680"/>
                </a:lnTo>
                <a:lnTo>
                  <a:pt x="8904" y="23843"/>
                </a:lnTo>
                <a:lnTo>
                  <a:pt x="8964" y="22827"/>
                </a:lnTo>
                <a:lnTo>
                  <a:pt x="8904" y="20796"/>
                </a:lnTo>
                <a:lnTo>
                  <a:pt x="8904" y="19660"/>
                </a:lnTo>
                <a:lnTo>
                  <a:pt x="10159" y="19660"/>
                </a:lnTo>
                <a:lnTo>
                  <a:pt x="11533" y="19601"/>
                </a:lnTo>
                <a:lnTo>
                  <a:pt x="12968" y="19362"/>
                </a:lnTo>
                <a:lnTo>
                  <a:pt x="14402" y="19063"/>
                </a:lnTo>
                <a:lnTo>
                  <a:pt x="15836" y="18585"/>
                </a:lnTo>
                <a:lnTo>
                  <a:pt x="16493" y="18346"/>
                </a:lnTo>
                <a:lnTo>
                  <a:pt x="17091" y="17987"/>
                </a:lnTo>
                <a:lnTo>
                  <a:pt x="17748" y="17688"/>
                </a:lnTo>
                <a:lnTo>
                  <a:pt x="18286" y="17330"/>
                </a:lnTo>
                <a:lnTo>
                  <a:pt x="18824" y="16912"/>
                </a:lnTo>
                <a:lnTo>
                  <a:pt x="19302" y="16434"/>
                </a:lnTo>
                <a:lnTo>
                  <a:pt x="19660" y="16015"/>
                </a:lnTo>
                <a:lnTo>
                  <a:pt x="20019" y="15597"/>
                </a:lnTo>
                <a:lnTo>
                  <a:pt x="20317" y="15059"/>
                </a:lnTo>
                <a:lnTo>
                  <a:pt x="20616" y="14581"/>
                </a:lnTo>
                <a:lnTo>
                  <a:pt x="20855" y="14043"/>
                </a:lnTo>
                <a:lnTo>
                  <a:pt x="21034" y="13506"/>
                </a:lnTo>
                <a:lnTo>
                  <a:pt x="21333" y="12370"/>
                </a:lnTo>
                <a:lnTo>
                  <a:pt x="21513" y="11354"/>
                </a:lnTo>
                <a:lnTo>
                  <a:pt x="21632" y="10697"/>
                </a:lnTo>
                <a:lnTo>
                  <a:pt x="21692" y="10040"/>
                </a:lnTo>
                <a:lnTo>
                  <a:pt x="21692" y="9323"/>
                </a:lnTo>
                <a:lnTo>
                  <a:pt x="21632" y="8665"/>
                </a:lnTo>
                <a:lnTo>
                  <a:pt x="21513" y="8128"/>
                </a:lnTo>
                <a:lnTo>
                  <a:pt x="21393" y="7889"/>
                </a:lnTo>
                <a:lnTo>
                  <a:pt x="21274" y="7709"/>
                </a:lnTo>
                <a:lnTo>
                  <a:pt x="21034" y="7530"/>
                </a:lnTo>
                <a:lnTo>
                  <a:pt x="20736" y="7411"/>
                </a:lnTo>
                <a:lnTo>
                  <a:pt x="19959" y="7411"/>
                </a:lnTo>
                <a:lnTo>
                  <a:pt x="19063" y="7530"/>
                </a:lnTo>
                <a:lnTo>
                  <a:pt x="18106" y="7769"/>
                </a:lnTo>
                <a:lnTo>
                  <a:pt x="17150" y="8068"/>
                </a:lnTo>
                <a:lnTo>
                  <a:pt x="16254" y="8426"/>
                </a:lnTo>
                <a:lnTo>
                  <a:pt x="14939" y="8964"/>
                </a:lnTo>
                <a:lnTo>
                  <a:pt x="14939" y="8008"/>
                </a:lnTo>
                <a:lnTo>
                  <a:pt x="14820" y="7052"/>
                </a:lnTo>
                <a:lnTo>
                  <a:pt x="14700" y="6096"/>
                </a:lnTo>
                <a:lnTo>
                  <a:pt x="14581" y="5140"/>
                </a:lnTo>
                <a:lnTo>
                  <a:pt x="14342" y="4184"/>
                </a:lnTo>
                <a:lnTo>
                  <a:pt x="14103" y="3287"/>
                </a:lnTo>
                <a:lnTo>
                  <a:pt x="13804" y="2391"/>
                </a:lnTo>
                <a:lnTo>
                  <a:pt x="13505" y="1495"/>
                </a:lnTo>
                <a:lnTo>
                  <a:pt x="13147" y="778"/>
                </a:lnTo>
                <a:lnTo>
                  <a:pt x="12968" y="479"/>
                </a:lnTo>
                <a:lnTo>
                  <a:pt x="12788" y="300"/>
                </a:lnTo>
                <a:lnTo>
                  <a:pt x="12609" y="120"/>
                </a:lnTo>
                <a:lnTo>
                  <a:pt x="12370" y="61"/>
                </a:lnTo>
                <a:lnTo>
                  <a:pt x="1219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255" name="Google Shape;255;p10"/>
          <p:cNvSpPr/>
          <p:nvPr/>
        </p:nvSpPr>
        <p:spPr>
          <a:xfrm rot="-2801932">
            <a:off x="8482196" y="1328951"/>
            <a:ext cx="597297" cy="1250215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256" name="Google Shape;256;p10"/>
          <p:cNvSpPr/>
          <p:nvPr/>
        </p:nvSpPr>
        <p:spPr>
          <a:xfrm rot="5200625">
            <a:off x="4975085" y="-296689"/>
            <a:ext cx="701626" cy="1020703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257" name="Google Shape;257;p10"/>
          <p:cNvSpPr/>
          <p:nvPr/>
        </p:nvSpPr>
        <p:spPr>
          <a:xfrm rot="942660">
            <a:off x="4813976" y="6060652"/>
            <a:ext cx="833403" cy="646905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258" name="Google Shape;258;p10"/>
          <p:cNvSpPr/>
          <p:nvPr/>
        </p:nvSpPr>
        <p:spPr>
          <a:xfrm rot="-5506848">
            <a:off x="8197826" y="4834323"/>
            <a:ext cx="179267" cy="25788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10"/>
          <p:cNvSpPr/>
          <p:nvPr/>
        </p:nvSpPr>
        <p:spPr>
          <a:xfrm rot="-10292983">
            <a:off x="8081725" y="5069920"/>
            <a:ext cx="215214" cy="30959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548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4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4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1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74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4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9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2020/11/1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Administrator\Desktop\05-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678"/>
          <a:stretch>
            <a:fillRect/>
          </a:stretch>
        </p:blipFill>
        <p:spPr bwMode="auto">
          <a:xfrm>
            <a:off x="0" y="5922980"/>
            <a:ext cx="9144000" cy="9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6" descr="C:\Users\Administrator\Desktop\05----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54" t="19669"/>
          <a:stretch>
            <a:fillRect/>
          </a:stretch>
        </p:blipFill>
        <p:spPr bwMode="auto">
          <a:xfrm>
            <a:off x="5" y="1"/>
            <a:ext cx="1255713" cy="176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0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442CBB-A7AB-40B6-AD55-4FFC03C07082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579433"/>
            <a:ext cx="5984700" cy="11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905000"/>
            <a:ext cx="5984700" cy="42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lvl="0" indent="-295275"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685800" lvl="1" indent="-29527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028700" lvl="2" indent="-29527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371600" lvl="3" indent="-29527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1714500" lvl="4" indent="-29527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057400" lvl="5" indent="-29527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2400300" lvl="6" indent="-29527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2743200" lvl="7" indent="-29527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3086100" lvl="8" indent="-29527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lvl="1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lvl="2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lvl="3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lvl="4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lvl="5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lvl="6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lvl="7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lvl="8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20C1CE-1DE5-44A9-A9CB-E8467452B4F0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20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91" t="53519" r="1" b="6482"/>
          <a:stretch>
            <a:fillRect/>
          </a:stretch>
        </p:blipFill>
        <p:spPr>
          <a:xfrm>
            <a:off x="7753352" y="3781515"/>
            <a:ext cx="1390650" cy="205740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667" r="82708" b="15370"/>
          <a:stretch>
            <a:fillRect/>
          </a:stretch>
        </p:blipFill>
        <p:spPr>
          <a:xfrm>
            <a:off x="-35886" y="4620116"/>
            <a:ext cx="1581150" cy="66675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593"/>
          <a:stretch>
            <a:fillRect/>
          </a:stretch>
        </p:blipFill>
        <p:spPr>
          <a:xfrm>
            <a:off x="0" y="5210174"/>
            <a:ext cx="9144000" cy="790575"/>
          </a:xfrm>
          <a:prstGeom prst="rect">
            <a:avLst/>
          </a:prstGeom>
        </p:spPr>
      </p:pic>
      <p:pic>
        <p:nvPicPr>
          <p:cNvPr id="14" name="6水果沙拉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267200" y="-99392"/>
            <a:ext cx="609600" cy="609600"/>
          </a:xfrm>
          <a:prstGeom prst="rect">
            <a:avLst/>
          </a:prstGeom>
        </p:spPr>
      </p:pic>
      <p:sp>
        <p:nvSpPr>
          <p:cNvPr id="21" name="圆角矩形 1"/>
          <p:cNvSpPr/>
          <p:nvPr/>
        </p:nvSpPr>
        <p:spPr>
          <a:xfrm>
            <a:off x="2280481" y="3605830"/>
            <a:ext cx="4066286" cy="974066"/>
          </a:xfrm>
          <a:prstGeom prst="roundRect">
            <a:avLst>
              <a:gd name="adj" fmla="val 50000"/>
            </a:avLst>
          </a:prstGeom>
          <a:solidFill>
            <a:srgbClr val="FDB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75" tIns="45637" rIns="91275" bIns="45637" anchor="ctr"/>
          <a:lstStyle/>
          <a:p>
            <a:pPr algn="ctr" defTabSz="1216660">
              <a:defRPr/>
            </a:pPr>
            <a:r>
              <a:rPr lang="en-US" altLang="zh-CN" sz="3300" b="1" dirty="0">
                <a:solidFill>
                  <a:srgbClr val="FF0000"/>
                </a:solidFill>
              </a:rPr>
              <a:t>TIẾNG VIỆT LỚP 1</a:t>
            </a:r>
            <a:endParaRPr lang="zh-CN" altLang="en-US" sz="3300" b="1" dirty="0">
              <a:solidFill>
                <a:srgbClr val="FF0000"/>
              </a:solidFill>
            </a:endParaRPr>
          </a:p>
        </p:txBody>
      </p:sp>
      <p:sp>
        <p:nvSpPr>
          <p:cNvPr id="22" name="文本框 4"/>
          <p:cNvSpPr txBox="1">
            <a:spLocks noChangeArrowheads="1"/>
          </p:cNvSpPr>
          <p:nvPr/>
        </p:nvSpPr>
        <p:spPr bwMode="auto">
          <a:xfrm>
            <a:off x="2735904" y="5436408"/>
            <a:ext cx="3900805" cy="459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75" tIns="45637" rIns="91275" bIns="45637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6660"/>
            <a:r>
              <a:rPr lang="en-US" altLang="zh-CN" sz="2400" b="1" dirty="0" err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Giáo</a:t>
            </a:r>
            <a:r>
              <a:rPr lang="en-US" altLang="zh-CN" sz="24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viên</a:t>
            </a:r>
            <a:r>
              <a:rPr lang="en-US" altLang="zh-CN" sz="24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: ......................</a:t>
            </a:r>
            <a:endParaRPr lang="zh-CN" altLang="en-US" sz="2400" b="1" dirty="0">
              <a:solidFill>
                <a:srgbClr val="C00000"/>
              </a:solidFill>
              <a:latin typeface="Tahoma" panose="020B0604030504040204" pitchFamily="34" charset="0"/>
              <a:cs typeface="Tahoma" panose="020B0604030504040204" pitchFamily="34" charset="0"/>
              <a:sym typeface="+mn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636965" y="3277057"/>
            <a:ext cx="4184162" cy="3179204"/>
          </a:xfrm>
          <a:prstGeom prst="rect">
            <a:avLst/>
          </a:prstGeom>
          <a:noFill/>
        </p:spPr>
        <p:txBody>
          <a:bodyPr spcFirstLastPara="1" wrap="none" lIns="91275" tIns="45637" rIns="91275" bIns="45637">
            <a:prstTxWarp prst="textArchUp">
              <a:avLst>
                <a:gd name="adj" fmla="val 9957375"/>
              </a:avLst>
            </a:prstTxWarp>
            <a:spAutoFit/>
          </a:bodyPr>
          <a:lstStyle/>
          <a:p>
            <a:pPr algn="ctr" defTabSz="1216660">
              <a:defRPr/>
            </a:pPr>
            <a:endParaRPr lang="en-US" sz="4800" b="1" cap="all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solidFill>
                <a:srgbClr val="0000FF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5" name="文本框 3"/>
          <p:cNvSpPr txBox="1">
            <a:spLocks noChangeArrowheads="1"/>
          </p:cNvSpPr>
          <p:nvPr/>
        </p:nvSpPr>
        <p:spPr bwMode="auto">
          <a:xfrm>
            <a:off x="2305093" y="1020138"/>
            <a:ext cx="4904105" cy="436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485" tIns="34288" rIns="68485" bIns="3428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2495"/>
            <a:r>
              <a:rPr lang="en-US" altLang="zh-CN" sz="24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TRƯỜNG TIỂU HỌC ..................</a:t>
            </a:r>
            <a:endParaRPr lang="zh-CN" altLang="en-US" sz="2400" b="1" dirty="0">
              <a:solidFill>
                <a:srgbClr val="C00000"/>
              </a:solidFill>
              <a:latin typeface="Tahoma" panose="020B0604030504040204" pitchFamily="34" charset="0"/>
              <a:ea typeface="Microsoft YaHei" panose="020B0503020204020204" charset="-122"/>
              <a:cs typeface="Tahoma" panose="020B0604030504040204" pitchFamily="34" charset="0"/>
              <a:sym typeface="+mn-lt"/>
            </a:endParaRPr>
          </a:p>
        </p:txBody>
      </p:sp>
      <p:sp>
        <p:nvSpPr>
          <p:cNvPr id="13" name="WordArt 6"/>
          <p:cNvSpPr>
            <a:spLocks noChangeArrowheads="1" noChangeShapeType="1" noTextEdit="1"/>
          </p:cNvSpPr>
          <p:nvPr/>
        </p:nvSpPr>
        <p:spPr bwMode="auto">
          <a:xfrm>
            <a:off x="1064421" y="2114552"/>
            <a:ext cx="6867730" cy="4112121"/>
          </a:xfrm>
          <a:prstGeom prst="rect">
            <a:avLst/>
          </a:prstGeom>
        </p:spPr>
        <p:txBody>
          <a:bodyPr spcFirstLastPara="1" wrap="none" lIns="68485" tIns="34288" rIns="68485" bIns="34288" fromWordArt="1">
            <a:prstTxWarp prst="textArchUp">
              <a:avLst>
                <a:gd name="adj" fmla="val 11020719"/>
              </a:avLst>
            </a:prstTxWarp>
          </a:bodyPr>
          <a:lstStyle/>
          <a:p>
            <a:pPr algn="ctr" defTabSz="912495"/>
            <a:r>
              <a:rPr lang="en-US" sz="2700" b="1" kern="10" dirty="0">
                <a:ln w="9525">
                  <a:solidFill>
                    <a:srgbClr val="993366"/>
                  </a:solidFill>
                  <a:round/>
                </a:ln>
                <a:solidFill>
                  <a:schemeClr val="accent4">
                    <a:lumMod val="75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CHÀO MỪNG CÁC EM ĐẾN VỚI TIẾT</a:t>
            </a:r>
          </a:p>
        </p:txBody>
      </p:sp>
      <p:pic>
        <p:nvPicPr>
          <p:cNvPr id="16" name="图片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720" y="857250"/>
            <a:ext cx="1729280" cy="32356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fade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21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21" grpId="0" bldLvl="0" animBg="1"/>
      <p:bldP spid="22" grpId="0"/>
      <p:bldP spid="15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8"/>
          <p:cNvSpPr>
            <a:spLocks noChangeArrowheads="1"/>
          </p:cNvSpPr>
          <p:nvPr/>
        </p:nvSpPr>
        <p:spPr bwMode="auto">
          <a:xfrm>
            <a:off x="762000" y="1503760"/>
            <a:ext cx="82296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485" tIns="34288" rIns="68485" bIns="34288" anchor="ctr"/>
          <a:lstStyle/>
          <a:p>
            <a:pPr algn="ctr" defTabSz="913130" fontAlgn="base">
              <a:spcBef>
                <a:spcPct val="0"/>
              </a:spcBef>
              <a:spcAft>
                <a:spcPct val="0"/>
              </a:spcAft>
            </a:pPr>
            <a:r>
              <a:rPr lang="en-US" sz="3000" b="1">
                <a:solidFill>
                  <a:srgbClr val="FF0000"/>
                </a:solidFill>
                <a:latin typeface="Arial" panose="020B0604020202020204" pitchFamily="34" charset="0"/>
                <a:cs typeface="方正准圆简体"/>
              </a:rPr>
              <a:t>DẶN DÒ</a:t>
            </a:r>
          </a:p>
        </p:txBody>
      </p:sp>
      <p:sp>
        <p:nvSpPr>
          <p:cNvPr id="37" name="Plaque 36"/>
          <p:cNvSpPr>
            <a:spLocks noChangeArrowheads="1"/>
          </p:cNvSpPr>
          <p:nvPr/>
        </p:nvSpPr>
        <p:spPr bwMode="auto">
          <a:xfrm>
            <a:off x="1411606" y="2343156"/>
            <a:ext cx="6149340" cy="2225993"/>
          </a:xfrm>
          <a:prstGeom prst="plaque">
            <a:avLst>
              <a:gd name="adj" fmla="val 16667"/>
            </a:avLst>
          </a:prstGeom>
          <a:solidFill>
            <a:srgbClr val="FFC000"/>
          </a:solidFill>
          <a:ln w="25400" algn="ctr">
            <a:solidFill>
              <a:srgbClr val="385D8A"/>
            </a:solidFill>
            <a:miter lim="800000"/>
          </a:ln>
        </p:spPr>
        <p:txBody>
          <a:bodyPr lIns="68485" tIns="34288" rIns="68485" bIns="34288" anchor="ctr"/>
          <a:lstStyle/>
          <a:p>
            <a:pPr marL="342265" indent="-342265" defTabSz="912495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altLang="zh-CN" sz="2400">
                <a:solidFill>
                  <a:srgbClr val="002060"/>
                </a:solidFill>
                <a:latin typeface="Arial" panose="020B0604020202020204" pitchFamily="34" charset="0"/>
                <a:ea typeface="思源黑体 CN Light" panose="020B0300000000000000" pitchFamily="34" charset="-122"/>
                <a:cs typeface="Arial" panose="020B0604020202020204" pitchFamily="34" charset="0"/>
              </a:rPr>
              <a:t>.........................</a:t>
            </a:r>
          </a:p>
          <a:p>
            <a:pPr marL="342265" indent="-342265" defTabSz="912495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altLang="zh-CN" sz="2400">
                <a:solidFill>
                  <a:srgbClr val="002060"/>
                </a:solidFill>
                <a:latin typeface="Arial" panose="020B0604020202020204" pitchFamily="34" charset="0"/>
                <a:ea typeface="思源黑体 CN Light" panose="020B0300000000000000" pitchFamily="34" charset="-122"/>
                <a:cs typeface="Arial" panose="020B0604020202020204" pitchFamily="34" charset="0"/>
              </a:rPr>
              <a:t> ................................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wedge/>
      </p:transition>
    </mc:Choice>
    <mc:Fallback xmlns="">
      <p:transition spd="slow">
        <p:wedg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ounded Rectangle 4"/>
          <p:cNvSpPr/>
          <p:nvPr/>
        </p:nvSpPr>
        <p:spPr>
          <a:xfrm>
            <a:off x="2667000" y="5791200"/>
            <a:ext cx="3810000" cy="762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990600" y="762000"/>
            <a:ext cx="1981200" cy="9906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304800"/>
            <a:ext cx="3505200" cy="991868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ages (10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43000" y="1752600"/>
            <a:ext cx="746760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rgbClr val="FF0000"/>
                </a:solidFill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Bài</a:t>
            </a:r>
            <a:r>
              <a:rPr lang="en-US" sz="6000" dirty="0" smtClean="0">
                <a:solidFill>
                  <a:srgbClr val="FF0000"/>
                </a:solidFill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 36</a:t>
            </a:r>
            <a:endParaRPr lang="en-US" sz="6000" dirty="0">
              <a:solidFill>
                <a:srgbClr val="FF0000"/>
              </a:solidFill>
              <a:latin typeface=".VnAvant" panose="020B7200000000000000" charset="0"/>
              <a:ea typeface="AvantGarde" pitchFamily="2" charset="0"/>
              <a:cs typeface=".VnAvant" panose="020B7200000000000000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95400" y="2971800"/>
            <a:ext cx="746760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 smtClean="0">
                <a:solidFill>
                  <a:srgbClr val="FF0000"/>
                </a:solidFill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om      «m     ơm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images (24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58591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5800" y="990600"/>
            <a:ext cx="20574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rgbClr val="FF0000"/>
                </a:solidFill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om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867400" y="990600"/>
            <a:ext cx="1828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solidFill>
                  <a:srgbClr val="FF0000"/>
                </a:solidFill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ơ</a:t>
            </a:r>
            <a:r>
              <a:rPr lang="en-US" sz="4800" dirty="0" err="1" smtClean="0">
                <a:solidFill>
                  <a:srgbClr val="FF0000"/>
                </a:solidFill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m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743200" y="2209800"/>
            <a:ext cx="1600200" cy="9144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chemeClr val="tx1"/>
                </a:solidFill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x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419600" y="2209800"/>
            <a:ext cx="1600200" cy="9144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rgbClr val="FF0000"/>
                </a:solidFill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om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2819400" y="3200400"/>
            <a:ext cx="3276600" cy="9144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chemeClr val="tx1"/>
                </a:solidFill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xãm</a:t>
            </a:r>
            <a:endParaRPr lang="en-US" sz="4800" dirty="0">
              <a:solidFill>
                <a:srgbClr val="FF0000"/>
              </a:solidFill>
              <a:latin typeface=".VnAvant" panose="020B7200000000000000" charset="0"/>
              <a:ea typeface="AvantGarde" pitchFamily="2" charset="0"/>
              <a:cs typeface=".VnAvant" panose="020B7200000000000000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52800" y="4495800"/>
            <a:ext cx="220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    </a:t>
            </a:r>
            <a:r>
              <a:rPr lang="en-US" sz="4800" dirty="0" err="1" smtClean="0"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vßm</a:t>
            </a:r>
            <a:endParaRPr lang="en-US" sz="4800" dirty="0" smtClean="0">
              <a:latin typeface=".VnAvant" panose="020B7200000000000000" charset="0"/>
              <a:ea typeface="AvantGarde" pitchFamily="2" charset="0"/>
              <a:cs typeface=".VnAvant" panose="020B7200000000000000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47800" y="4495800"/>
            <a:ext cx="205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khãm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257800" y="4495800"/>
            <a:ext cx="2514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     </a:t>
            </a:r>
            <a:r>
              <a:rPr lang="en-US" sz="4800" dirty="0" err="1" smtClean="0"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ném</a:t>
            </a:r>
            <a:endParaRPr lang="en-US" sz="4800" dirty="0" smtClean="0">
              <a:latin typeface=".VnAvant" panose="020B7200000000000000" charset="0"/>
              <a:ea typeface="AvantGarde" pitchFamily="2" charset="0"/>
              <a:cs typeface=".VnAvant" panose="020B7200000000000000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19400" y="5334000"/>
            <a:ext cx="3124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         </a:t>
            </a:r>
            <a:r>
              <a:rPr lang="en-US" sz="4400" dirty="0" err="1" smtClean="0"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b</a:t>
            </a:r>
            <a:r>
              <a:rPr lang="en-US" sz="5400" dirty="0" err="1" smtClean="0"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ờ</a:t>
            </a:r>
            <a:r>
              <a:rPr lang="en-US" sz="4400" dirty="0" err="1" smtClean="0"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m</a:t>
            </a:r>
            <a:endParaRPr lang="en-US" sz="4400" dirty="0" smtClean="0">
              <a:latin typeface=".VnAvant" panose="020B7200000000000000" charset="0"/>
              <a:ea typeface="AvantGarde" pitchFamily="2" charset="0"/>
              <a:cs typeface=".VnAvant" panose="020B7200000000000000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866900" y="5473085"/>
            <a:ext cx="16383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t«m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715000" y="5334000"/>
            <a:ext cx="2286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    </a:t>
            </a:r>
            <a:r>
              <a:rPr lang="en-US" sz="5400" dirty="0" err="1" smtClean="0"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r</a:t>
            </a:r>
            <a:r>
              <a:rPr lang="en-US" sz="6000" dirty="0" err="1" smtClean="0"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ơ</a:t>
            </a:r>
            <a:r>
              <a:rPr lang="en-US" sz="5400" dirty="0" err="1" smtClean="0"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m</a:t>
            </a:r>
            <a:endParaRPr lang="en-US" sz="5400" dirty="0">
              <a:latin typeface=".VnAvant" panose="020B7200000000000000" charset="0"/>
              <a:ea typeface="AvantGarde" pitchFamily="2" charset="0"/>
              <a:cs typeface=".VnAvant" panose="020B7200000000000000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352800" y="990600"/>
            <a:ext cx="20574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rgbClr val="FF0000"/>
                </a:solidFill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«m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514600" cy="1187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 bldLvl="0" animBg="1"/>
      <p:bldP spid="9" grpId="0" bldLvl="0" animBg="1"/>
      <p:bldP spid="11" grpId="0" bldLvl="0" animBg="1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90600"/>
            <a:ext cx="47256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1" y="0"/>
            <a:ext cx="3886199" cy="3456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5200" y="3657600"/>
            <a:ext cx="4419599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457200" y="4419600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®om ®ãm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934200" y="3505200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chã ®èm</a:t>
            </a:r>
            <a:endParaRPr lang="en-US" sz="3600" dirty="0">
              <a:latin typeface=".VnAvant" panose="020B7200000000000000" charset="0"/>
              <a:ea typeface="AvantGarde" pitchFamily="2" charset="0"/>
              <a:cs typeface=".VnAvant" panose="020B7200000000000000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47800" y="6096000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m©m c¬m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-1"/>
            <a:ext cx="2133600" cy="1007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01677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2133600"/>
            <a:ext cx="3214116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Straight Arrow Connector 8"/>
          <p:cNvCxnSpPr>
            <a:stCxn id="2051" idx="3"/>
          </p:cNvCxnSpPr>
          <p:nvPr/>
        </p:nvCxnSpPr>
        <p:spPr>
          <a:xfrm flipV="1">
            <a:off x="3366516" y="1847850"/>
            <a:ext cx="2348484" cy="10096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2051" idx="3"/>
          </p:cNvCxnSpPr>
          <p:nvPr/>
        </p:nvCxnSpPr>
        <p:spPr>
          <a:xfrm>
            <a:off x="3366516" y="2857500"/>
            <a:ext cx="2272284" cy="990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0" y="3124200"/>
            <a:ext cx="2521287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91200" y="1143000"/>
            <a:ext cx="914400" cy="1493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743200" cy="1039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Straight Arrow Connector 8"/>
          <p:cNvCxnSpPr/>
          <p:nvPr/>
        </p:nvCxnSpPr>
        <p:spPr>
          <a:xfrm flipV="1">
            <a:off x="3352800" y="914400"/>
            <a:ext cx="2348484" cy="10096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352800" y="1905000"/>
            <a:ext cx="2272284" cy="990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1371600"/>
            <a:ext cx="2825563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1200" y="381000"/>
            <a:ext cx="256032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91200" y="2667000"/>
            <a:ext cx="1249136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2" name="Straight Arrow Connector 11"/>
          <p:cNvCxnSpPr/>
          <p:nvPr/>
        </p:nvCxnSpPr>
        <p:spPr>
          <a:xfrm flipV="1">
            <a:off x="3505200" y="4114800"/>
            <a:ext cx="2348484" cy="10096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505200" y="5105400"/>
            <a:ext cx="2272284" cy="990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3600" y="3581400"/>
            <a:ext cx="256032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" y="4495800"/>
            <a:ext cx="2971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867400" y="5562600"/>
            <a:ext cx="52387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495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0" y="4648200"/>
            <a:ext cx="9144000" cy="230832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     </a:t>
            </a:r>
            <a:r>
              <a:rPr lang="en-US" sz="3600" dirty="0" err="1" smtClean="0"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H«m</a:t>
            </a:r>
            <a:r>
              <a:rPr lang="en-US" sz="3600" dirty="0" smtClean="0"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 qua, c« </a:t>
            </a:r>
            <a:r>
              <a:rPr lang="en-US" sz="3600" dirty="0" err="1" smtClean="0"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Mơ</a:t>
            </a:r>
            <a:r>
              <a:rPr lang="en-US" sz="3600" dirty="0" smtClean="0"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 ở </a:t>
            </a:r>
            <a:r>
              <a:rPr lang="en-US" sz="3600" dirty="0" err="1" smtClean="0"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xãm</a:t>
            </a:r>
            <a:r>
              <a:rPr lang="en-US" sz="3600" dirty="0" smtClean="0"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 </a:t>
            </a:r>
            <a:r>
              <a:rPr lang="en-US" sz="3600" dirty="0" err="1" smtClean="0"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Hạ</a:t>
            </a:r>
            <a:r>
              <a:rPr lang="en-US" sz="3600" dirty="0" smtClean="0"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 </a:t>
            </a:r>
            <a:r>
              <a:rPr lang="en-US" sz="3600" dirty="0" err="1" smtClean="0"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đến</a:t>
            </a:r>
            <a:r>
              <a:rPr lang="en-US" sz="3600" dirty="0" smtClean="0"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 </a:t>
            </a:r>
            <a:r>
              <a:rPr lang="en-US" sz="3600" dirty="0" err="1" smtClean="0"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thăm</a:t>
            </a:r>
            <a:r>
              <a:rPr lang="en-US" sz="3600" dirty="0" smtClean="0"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 </a:t>
            </a:r>
            <a:r>
              <a:rPr lang="en-US" sz="3600" dirty="0" smtClean="0"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    </a:t>
            </a:r>
            <a:r>
              <a:rPr lang="en-US" sz="3600" dirty="0" err="1" smtClean="0"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Hà</a:t>
            </a:r>
            <a:r>
              <a:rPr lang="en-US" sz="3600" dirty="0" smtClean="0"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. </a:t>
            </a:r>
            <a:r>
              <a:rPr lang="en-US" sz="3600" dirty="0" err="1" smtClean="0"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C«</a:t>
            </a:r>
            <a:r>
              <a:rPr lang="en-US" sz="3600" dirty="0" smtClean="0"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 </a:t>
            </a:r>
            <a:r>
              <a:rPr lang="en-US" sz="3600" dirty="0" err="1" smtClean="0"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cho</a:t>
            </a:r>
            <a:r>
              <a:rPr lang="en-US" sz="3600" dirty="0" smtClean="0"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 </a:t>
            </a:r>
            <a:r>
              <a:rPr lang="en-US" sz="3600" dirty="0" err="1" smtClean="0"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Hà</a:t>
            </a:r>
            <a:r>
              <a:rPr lang="en-US" sz="3600" dirty="0" smtClean="0"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 </a:t>
            </a:r>
            <a:r>
              <a:rPr lang="en-US" sz="3600" dirty="0" err="1" smtClean="0"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giỏ</a:t>
            </a:r>
            <a:r>
              <a:rPr lang="en-US" sz="3600" dirty="0" smtClean="0"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 cam. </a:t>
            </a:r>
            <a:r>
              <a:rPr lang="en-US" sz="3600" dirty="0" err="1" smtClean="0"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Hà</a:t>
            </a:r>
            <a:r>
              <a:rPr lang="en-US" sz="3600" dirty="0" smtClean="0"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 </a:t>
            </a:r>
            <a:r>
              <a:rPr lang="en-US" sz="3600" dirty="0" err="1" smtClean="0"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chọn</a:t>
            </a:r>
            <a:r>
              <a:rPr lang="en-US" sz="3600" dirty="0" smtClean="0"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 </a:t>
            </a:r>
            <a:r>
              <a:rPr lang="en-US" sz="3600" dirty="0" err="1" smtClean="0"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quả</a:t>
            </a:r>
            <a:r>
              <a:rPr lang="en-US" sz="3600" dirty="0" smtClean="0"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 cam to </a:t>
            </a:r>
            <a:r>
              <a:rPr lang="en-US" sz="3600" dirty="0" err="1" smtClean="0"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phần</a:t>
            </a:r>
            <a:r>
              <a:rPr lang="en-US" sz="3600" dirty="0" smtClean="0"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 </a:t>
            </a:r>
            <a:r>
              <a:rPr lang="en-US" sz="3600" dirty="0" err="1" smtClean="0"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bố</a:t>
            </a:r>
            <a:r>
              <a:rPr lang="en-US" sz="3600" dirty="0" smtClean="0"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. </a:t>
            </a:r>
            <a:r>
              <a:rPr lang="en-US" sz="3600" dirty="0" err="1" smtClean="0"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Mẹ</a:t>
            </a:r>
            <a:r>
              <a:rPr lang="en-US" sz="3600" dirty="0" smtClean="0"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 </a:t>
            </a:r>
            <a:r>
              <a:rPr lang="en-US" sz="3600" dirty="0" err="1" smtClean="0"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khen</a:t>
            </a:r>
            <a:r>
              <a:rPr lang="en-US" sz="3600" dirty="0" smtClean="0"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 </a:t>
            </a:r>
            <a:r>
              <a:rPr lang="en-US" sz="3600" dirty="0" err="1" smtClean="0"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và</a:t>
            </a:r>
            <a:r>
              <a:rPr lang="en-US" sz="3600" dirty="0" smtClean="0"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 </a:t>
            </a:r>
            <a:r>
              <a:rPr lang="en-US" sz="3600" dirty="0" err="1" smtClean="0"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thơm</a:t>
            </a:r>
            <a:r>
              <a:rPr lang="en-US" sz="3600" dirty="0" smtClean="0"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 </a:t>
            </a:r>
            <a:r>
              <a:rPr lang="en-US" sz="3600" dirty="0" err="1" smtClean="0"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lªn</a:t>
            </a:r>
            <a:r>
              <a:rPr lang="en-US" sz="3600" dirty="0" smtClean="0"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 </a:t>
            </a:r>
            <a:r>
              <a:rPr lang="en-US" sz="3600" dirty="0" err="1" smtClean="0"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m¸</a:t>
            </a:r>
            <a:r>
              <a:rPr lang="en-US" sz="3600" dirty="0" smtClean="0"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 </a:t>
            </a:r>
            <a:r>
              <a:rPr lang="en-US" sz="3600" dirty="0" err="1" smtClean="0"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Hà</a:t>
            </a:r>
            <a:r>
              <a:rPr lang="en-US" sz="3600" dirty="0" smtClean="0"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.</a:t>
            </a:r>
            <a:endParaRPr lang="en-US" sz="3600" dirty="0">
              <a:latin typeface=".VnAvant" panose="020B7200000000000000" charset="0"/>
              <a:ea typeface="AvantGarde" pitchFamily="2" charset="0"/>
              <a:cs typeface=".VnAvant" panose="020B7200000000000000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0" y="0"/>
            <a:ext cx="1752600" cy="6858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21630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Straight Connector 6"/>
          <p:cNvCxnSpPr/>
          <p:nvPr/>
        </p:nvCxnSpPr>
        <p:spPr>
          <a:xfrm>
            <a:off x="4925291" y="5181600"/>
            <a:ext cx="9144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191000" y="5705483"/>
            <a:ext cx="9144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477000" y="6248400"/>
            <a:ext cx="10668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209800" y="0"/>
            <a:ext cx="381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Xin</a:t>
            </a:r>
            <a:r>
              <a:rPr lang="en-US" sz="3200" dirty="0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32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lỗi</a:t>
            </a:r>
            <a:endParaRPr lang="en-US" sz="3200" dirty="0"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0"/>
            <a:ext cx="237066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umerle template">
  <a:themeElements>
    <a:clrScheme name="Custom 347">
      <a:dk1>
        <a:srgbClr val="65677F"/>
      </a:dk1>
      <a:lt1>
        <a:srgbClr val="FFFFFF"/>
      </a:lt1>
      <a:dk2>
        <a:srgbClr val="CDCFE5"/>
      </a:dk2>
      <a:lt2>
        <a:srgbClr val="EDEEF8"/>
      </a:lt2>
      <a:accent1>
        <a:srgbClr val="FFA105"/>
      </a:accent1>
      <a:accent2>
        <a:srgbClr val="FFD03C"/>
      </a:accent2>
      <a:accent3>
        <a:srgbClr val="D2F264"/>
      </a:accent3>
      <a:accent4>
        <a:srgbClr val="AAED97"/>
      </a:accent4>
      <a:accent5>
        <a:srgbClr val="96B5F5"/>
      </a:accent5>
      <a:accent6>
        <a:srgbClr val="7A7D99"/>
      </a:accent6>
      <a:hlink>
        <a:srgbClr val="FF7B59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98</Words>
  <Application>Microsoft Office PowerPoint</Application>
  <PresentationFormat>On-screen Show (4:3)</PresentationFormat>
  <Paragraphs>28</Paragraphs>
  <Slides>10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29" baseType="lpstr">
      <vt:lpstr>Microsoft YaHei</vt:lpstr>
      <vt:lpstr>SimSun</vt:lpstr>
      <vt:lpstr>SimSun</vt:lpstr>
      <vt:lpstr>.VnAvant</vt:lpstr>
      <vt:lpstr>Arial</vt:lpstr>
      <vt:lpstr>AvantGarde</vt:lpstr>
      <vt:lpstr>Calibri</vt:lpstr>
      <vt:lpstr>Calibri Light</vt:lpstr>
      <vt:lpstr>Chivo</vt:lpstr>
      <vt:lpstr>Chivo Light</vt:lpstr>
      <vt:lpstr>Shadows Into Light Two</vt:lpstr>
      <vt:lpstr>Tahoma</vt:lpstr>
      <vt:lpstr>Times New Roman</vt:lpstr>
      <vt:lpstr>Wingdings</vt:lpstr>
      <vt:lpstr>思源黑体 CN Light</vt:lpstr>
      <vt:lpstr>方正准圆简体</vt:lpstr>
      <vt:lpstr>Office Theme</vt:lpstr>
      <vt:lpstr>Aumerle template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AutoBVT</dc:creator>
  <cp:lastModifiedBy>admin</cp:lastModifiedBy>
  <cp:revision>24</cp:revision>
  <dcterms:created xsi:type="dcterms:W3CDTF">2020-08-12T11:52:00Z</dcterms:created>
  <dcterms:modified xsi:type="dcterms:W3CDTF">2020-11-01T07:55:07Z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